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2"/>
  </p:notesMasterIdLst>
  <p:handoutMasterIdLst>
    <p:handoutMasterId r:id="rId73"/>
  </p:handoutMasterIdLst>
  <p:sldIdLst>
    <p:sldId id="256" r:id="rId2"/>
    <p:sldId id="257" r:id="rId3"/>
    <p:sldId id="2656" r:id="rId4"/>
    <p:sldId id="260" r:id="rId5"/>
    <p:sldId id="262" r:id="rId6"/>
    <p:sldId id="20897" r:id="rId7"/>
    <p:sldId id="20899" r:id="rId8"/>
    <p:sldId id="20900" r:id="rId9"/>
    <p:sldId id="20903" r:id="rId10"/>
    <p:sldId id="20904" r:id="rId11"/>
    <p:sldId id="20905" r:id="rId12"/>
    <p:sldId id="20906" r:id="rId13"/>
    <p:sldId id="20907" r:id="rId14"/>
    <p:sldId id="20915" r:id="rId15"/>
    <p:sldId id="467" r:id="rId16"/>
    <p:sldId id="466" r:id="rId17"/>
    <p:sldId id="20916" r:id="rId18"/>
    <p:sldId id="20917" r:id="rId19"/>
    <p:sldId id="20913" r:id="rId20"/>
    <p:sldId id="20914" r:id="rId21"/>
    <p:sldId id="263" r:id="rId22"/>
    <p:sldId id="2654" r:id="rId23"/>
    <p:sldId id="473" r:id="rId24"/>
    <p:sldId id="474" r:id="rId25"/>
    <p:sldId id="284" r:id="rId26"/>
    <p:sldId id="484" r:id="rId27"/>
    <p:sldId id="285" r:id="rId28"/>
    <p:sldId id="2661" r:id="rId29"/>
    <p:sldId id="2655" r:id="rId30"/>
    <p:sldId id="492" r:id="rId31"/>
    <p:sldId id="297" r:id="rId32"/>
    <p:sldId id="312" r:id="rId33"/>
    <p:sldId id="261" r:id="rId34"/>
    <p:sldId id="303" r:id="rId35"/>
    <p:sldId id="2658" r:id="rId36"/>
    <p:sldId id="267" r:id="rId37"/>
    <p:sldId id="268" r:id="rId38"/>
    <p:sldId id="269" r:id="rId39"/>
    <p:sldId id="270" r:id="rId40"/>
    <p:sldId id="2646" r:id="rId41"/>
    <p:sldId id="2647" r:id="rId42"/>
    <p:sldId id="2638" r:id="rId43"/>
    <p:sldId id="2648" r:id="rId44"/>
    <p:sldId id="2649" r:id="rId45"/>
    <p:sldId id="2650" r:id="rId46"/>
    <p:sldId id="2651" r:id="rId47"/>
    <p:sldId id="2652" r:id="rId48"/>
    <p:sldId id="2653" r:id="rId49"/>
    <p:sldId id="2643" r:id="rId50"/>
    <p:sldId id="2641" r:id="rId51"/>
    <p:sldId id="307" r:id="rId52"/>
    <p:sldId id="306" r:id="rId53"/>
    <p:sldId id="2642" r:id="rId54"/>
    <p:sldId id="409" r:id="rId55"/>
    <p:sldId id="2644" r:id="rId56"/>
    <p:sldId id="2645" r:id="rId57"/>
    <p:sldId id="1230" r:id="rId58"/>
    <p:sldId id="1231" r:id="rId59"/>
    <p:sldId id="2662" r:id="rId60"/>
    <p:sldId id="265" r:id="rId61"/>
    <p:sldId id="2664" r:id="rId62"/>
    <p:sldId id="276" r:id="rId63"/>
    <p:sldId id="2665" r:id="rId64"/>
    <p:sldId id="281" r:id="rId65"/>
    <p:sldId id="278" r:id="rId66"/>
    <p:sldId id="279" r:id="rId67"/>
    <p:sldId id="280" r:id="rId68"/>
    <p:sldId id="2666" r:id="rId69"/>
    <p:sldId id="266" r:id="rId70"/>
    <p:sldId id="20919"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I/Bolch: Using Generative AI in Chambers" id="{D1A23A01-E468-408E-993D-3DE26E54E028}">
          <p14:sldIdLst/>
        </p14:section>
        <p14:section name="Title and Front Matter" id="{2706006A-B1C8-4875-9D5E-FA5F9226BACD}">
          <p14:sldIdLst>
            <p14:sldId id="256"/>
            <p14:sldId id="257"/>
            <p14:sldId id="2656"/>
          </p14:sldIdLst>
        </p14:section>
        <p14:section name="Grimm-Welcome" id="{2CE3937D-F6A6-4F78-B321-EB1AB35CD7E2}">
          <p14:sldIdLst>
            <p14:sldId id="260"/>
          </p14:sldIdLst>
        </p14:section>
        <p14:section name="Thumma-How It Works" id="{735C58B7-F83C-4463-996D-F6E14B764A20}">
          <p14:sldIdLst>
            <p14:sldId id="262"/>
            <p14:sldId id="20897"/>
            <p14:sldId id="20899"/>
            <p14:sldId id="20900"/>
            <p14:sldId id="20903"/>
            <p14:sldId id="20904"/>
            <p14:sldId id="20905"/>
            <p14:sldId id="20906"/>
            <p14:sldId id="20907"/>
          </p14:sldIdLst>
        </p14:section>
        <p14:section name="Thumma-How GenAI Works" id="{125D6E4E-102D-4256-B4E1-FB2476052488}">
          <p14:sldIdLst>
            <p14:sldId id="20915"/>
            <p14:sldId id="467"/>
            <p14:sldId id="466"/>
          </p14:sldIdLst>
        </p14:section>
        <p14:section name="Thumma-DeepfakesHallucinations" id="{31AA3049-E4B8-4EB4-BA91-0AE6C93F823C}">
          <p14:sldIdLst>
            <p14:sldId id="20916"/>
            <p14:sldId id="20917"/>
            <p14:sldId id="20913"/>
            <p14:sldId id="20914"/>
          </p14:sldIdLst>
        </p14:section>
        <p14:section name="GSR-Guardrails for Responsible Use of AI" id="{60712538-78D3-4AF2-BF43-143BAFE731AC}">
          <p14:sldIdLst>
            <p14:sldId id="263"/>
            <p14:sldId id="2654"/>
            <p14:sldId id="473"/>
            <p14:sldId id="474"/>
            <p14:sldId id="284"/>
            <p14:sldId id="484"/>
            <p14:sldId id="285"/>
            <p14:sldId id="2661"/>
            <p14:sldId id="2655"/>
            <p14:sldId id="492"/>
            <p14:sldId id="297"/>
            <p14:sldId id="312"/>
          </p14:sldIdLst>
        </p14:section>
        <p14:section name="GRS-Show and Tell" id="{1F6D27E7-1A85-42CE-80A1-F8A13E818FF8}">
          <p14:sldIdLst>
            <p14:sldId id="261"/>
            <p14:sldId id="303"/>
            <p14:sldId id="2658"/>
            <p14:sldId id="267"/>
            <p14:sldId id="268"/>
            <p14:sldId id="269"/>
            <p14:sldId id="270"/>
            <p14:sldId id="2646"/>
            <p14:sldId id="2647"/>
            <p14:sldId id="2638"/>
            <p14:sldId id="2648"/>
            <p14:sldId id="2649"/>
            <p14:sldId id="2650"/>
            <p14:sldId id="2651"/>
            <p14:sldId id="2652"/>
            <p14:sldId id="2653"/>
            <p14:sldId id="2643"/>
            <p14:sldId id="2641"/>
            <p14:sldId id="307"/>
            <p14:sldId id="306"/>
            <p14:sldId id="2642"/>
            <p14:sldId id="409"/>
            <p14:sldId id="2644"/>
            <p14:sldId id="2645"/>
            <p14:sldId id="1230"/>
            <p14:sldId id="1231"/>
            <p14:sldId id="2662"/>
          </p14:sldIdLst>
        </p14:section>
        <p14:section name="ABR-Ethics Mini-Module" id="{8EBD0D2F-A68B-4107-BF62-E3E8982C6E2D}">
          <p14:sldIdLst>
            <p14:sldId id="265"/>
            <p14:sldId id="2664"/>
            <p14:sldId id="276"/>
            <p14:sldId id="2665"/>
            <p14:sldId id="281"/>
            <p14:sldId id="278"/>
            <p14:sldId id="279"/>
            <p14:sldId id="280"/>
            <p14:sldId id="2666"/>
          </p14:sldIdLst>
        </p14:section>
        <p14:section name="Q&amp;A" id="{FA63DFF0-91DD-4762-BE78-27CCDBCB7324}">
          <p14:sldIdLst>
            <p14:sldId id="266"/>
          </p14:sldIdLst>
        </p14:section>
        <p14:section name="Closing Slide" id="{9EA39FF6-7744-4493-989A-162977F6EE29}">
          <p14:sldIdLst>
            <p14:sldId id="2091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0F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94658"/>
  </p:normalViewPr>
  <p:slideViewPr>
    <p:cSldViewPr snapToGrid="0">
      <p:cViewPr varScale="1">
        <p:scale>
          <a:sx n="77" d="100"/>
          <a:sy n="77" d="100"/>
        </p:scale>
        <p:origin x="126" y="624"/>
      </p:cViewPr>
      <p:guideLst/>
    </p:cSldViewPr>
  </p:slideViewPr>
  <p:notesTextViewPr>
    <p:cViewPr>
      <p:scale>
        <a:sx n="1" d="1"/>
        <a:sy n="1" d="1"/>
      </p:scale>
      <p:origin x="0" y="0"/>
    </p:cViewPr>
  </p:notesTextViewPr>
  <p:notesViewPr>
    <p:cSldViewPr snapToGrid="0">
      <p:cViewPr varScale="1">
        <p:scale>
          <a:sx n="81" d="100"/>
          <a:sy n="81" d="100"/>
        </p:scale>
        <p:origin x="2058"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_rels/data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0BBD53-DB86-455F-848D-B31BB520515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F3261E4-24D0-4CD0-9536-24F0640DF1C7}">
      <dgm:prSet/>
      <dgm:spPr/>
      <dgm:t>
        <a:bodyPr/>
        <a:lstStyle/>
        <a:p>
          <a:r>
            <a:rPr lang="en-US" dirty="0"/>
            <a:t>Panelists are speaking for themselves, not their respective courts. </a:t>
          </a:r>
        </a:p>
      </dgm:t>
    </dgm:pt>
    <dgm:pt modelId="{32007CA2-FEFB-4503-8FCB-E8C8B30DC669}" type="parTrans" cxnId="{0D5247A5-6CE2-4B4F-B1A6-58C832F5EA04}">
      <dgm:prSet/>
      <dgm:spPr/>
      <dgm:t>
        <a:bodyPr/>
        <a:lstStyle/>
        <a:p>
          <a:endParaRPr lang="en-US"/>
        </a:p>
      </dgm:t>
    </dgm:pt>
    <dgm:pt modelId="{80272998-E610-4EFC-89F6-E2F4A2CD0B07}" type="sibTrans" cxnId="{0D5247A5-6CE2-4B4F-B1A6-58C832F5EA04}">
      <dgm:prSet/>
      <dgm:spPr/>
      <dgm:t>
        <a:bodyPr/>
        <a:lstStyle/>
        <a:p>
          <a:endParaRPr lang="en-US"/>
        </a:p>
      </dgm:t>
    </dgm:pt>
    <dgm:pt modelId="{FEB6AD63-7924-472C-8F76-365D20B6ECD4}">
      <dgm:prSet/>
      <dgm:spPr/>
      <dgm:t>
        <a:bodyPr/>
        <a:lstStyle/>
        <a:p>
          <a:r>
            <a:rPr lang="en-US" dirty="0"/>
            <a:t>Use of any particular </a:t>
          </a:r>
          <a:r>
            <a:rPr lang="en-US" dirty="0" err="1"/>
            <a:t>GenAI</a:t>
          </a:r>
          <a:r>
            <a:rPr lang="en-US" dirty="0"/>
            <a:t> tool is intended to be exemplary and not an endorsement. </a:t>
          </a:r>
        </a:p>
      </dgm:t>
    </dgm:pt>
    <dgm:pt modelId="{65AACC5C-835A-4A8E-8C2C-5BED99964A02}" type="parTrans" cxnId="{7FC7C9B2-7AF0-4FC1-AF48-A470EB24AA83}">
      <dgm:prSet/>
      <dgm:spPr/>
      <dgm:t>
        <a:bodyPr/>
        <a:lstStyle/>
        <a:p>
          <a:endParaRPr lang="en-US"/>
        </a:p>
      </dgm:t>
    </dgm:pt>
    <dgm:pt modelId="{12DAF80A-ED0A-43EE-A871-84B773294C3E}" type="sibTrans" cxnId="{7FC7C9B2-7AF0-4FC1-AF48-A470EB24AA83}">
      <dgm:prSet/>
      <dgm:spPr/>
      <dgm:t>
        <a:bodyPr/>
        <a:lstStyle/>
        <a:p>
          <a:endParaRPr lang="en-US"/>
        </a:p>
      </dgm:t>
    </dgm:pt>
    <dgm:pt modelId="{EC01025F-CD3A-4132-858D-D306C7BF4ABF}" type="pres">
      <dgm:prSet presAssocID="{F90BBD53-DB86-455F-848D-B31BB520515C}" presName="linear" presStyleCnt="0">
        <dgm:presLayoutVars>
          <dgm:animLvl val="lvl"/>
          <dgm:resizeHandles val="exact"/>
        </dgm:presLayoutVars>
      </dgm:prSet>
      <dgm:spPr/>
    </dgm:pt>
    <dgm:pt modelId="{725C549D-6706-492C-95FF-39B43862D12B}" type="pres">
      <dgm:prSet presAssocID="{7F3261E4-24D0-4CD0-9536-24F0640DF1C7}" presName="parentText" presStyleLbl="node1" presStyleIdx="0" presStyleCnt="2">
        <dgm:presLayoutVars>
          <dgm:chMax val="0"/>
          <dgm:bulletEnabled val="1"/>
        </dgm:presLayoutVars>
      </dgm:prSet>
      <dgm:spPr/>
    </dgm:pt>
    <dgm:pt modelId="{0E1309D7-83EF-482E-A781-B432C072E5B3}" type="pres">
      <dgm:prSet presAssocID="{80272998-E610-4EFC-89F6-E2F4A2CD0B07}" presName="spacer" presStyleCnt="0"/>
      <dgm:spPr/>
    </dgm:pt>
    <dgm:pt modelId="{F16981F8-A315-499B-A046-25A036836DE8}" type="pres">
      <dgm:prSet presAssocID="{FEB6AD63-7924-472C-8F76-365D20B6ECD4}" presName="parentText" presStyleLbl="node1" presStyleIdx="1" presStyleCnt="2">
        <dgm:presLayoutVars>
          <dgm:chMax val="0"/>
          <dgm:bulletEnabled val="1"/>
        </dgm:presLayoutVars>
      </dgm:prSet>
      <dgm:spPr/>
    </dgm:pt>
  </dgm:ptLst>
  <dgm:cxnLst>
    <dgm:cxn modelId="{72F7F02D-5889-4FD8-B335-634BF60857D1}" type="presOf" srcId="{7F3261E4-24D0-4CD0-9536-24F0640DF1C7}" destId="{725C549D-6706-492C-95FF-39B43862D12B}" srcOrd="0" destOrd="0" presId="urn:microsoft.com/office/officeart/2005/8/layout/vList2"/>
    <dgm:cxn modelId="{AD9E4570-CC3D-4CFA-8198-D473E2337D15}" type="presOf" srcId="{FEB6AD63-7924-472C-8F76-365D20B6ECD4}" destId="{F16981F8-A315-499B-A046-25A036836DE8}" srcOrd="0" destOrd="0" presId="urn:microsoft.com/office/officeart/2005/8/layout/vList2"/>
    <dgm:cxn modelId="{0D5247A5-6CE2-4B4F-B1A6-58C832F5EA04}" srcId="{F90BBD53-DB86-455F-848D-B31BB520515C}" destId="{7F3261E4-24D0-4CD0-9536-24F0640DF1C7}" srcOrd="0" destOrd="0" parTransId="{32007CA2-FEFB-4503-8FCB-E8C8B30DC669}" sibTransId="{80272998-E610-4EFC-89F6-E2F4A2CD0B07}"/>
    <dgm:cxn modelId="{7FC7C9B2-7AF0-4FC1-AF48-A470EB24AA83}" srcId="{F90BBD53-DB86-455F-848D-B31BB520515C}" destId="{FEB6AD63-7924-472C-8F76-365D20B6ECD4}" srcOrd="1" destOrd="0" parTransId="{65AACC5C-835A-4A8E-8C2C-5BED99964A02}" sibTransId="{12DAF80A-ED0A-43EE-A871-84B773294C3E}"/>
    <dgm:cxn modelId="{91F07AC0-6629-44DF-941F-32B7FCD964BC}" type="presOf" srcId="{F90BBD53-DB86-455F-848D-B31BB520515C}" destId="{EC01025F-CD3A-4132-858D-D306C7BF4ABF}" srcOrd="0" destOrd="0" presId="urn:microsoft.com/office/officeart/2005/8/layout/vList2"/>
    <dgm:cxn modelId="{8285053E-2326-4450-9B47-F2D1BAC61BDA}" type="presParOf" srcId="{EC01025F-CD3A-4132-858D-D306C7BF4ABF}" destId="{725C549D-6706-492C-95FF-39B43862D12B}" srcOrd="0" destOrd="0" presId="urn:microsoft.com/office/officeart/2005/8/layout/vList2"/>
    <dgm:cxn modelId="{B7123CD0-44E5-4F98-897B-D0F3E0C3AFA0}" type="presParOf" srcId="{EC01025F-CD3A-4132-858D-D306C7BF4ABF}" destId="{0E1309D7-83EF-482E-A781-B432C072E5B3}" srcOrd="1" destOrd="0" presId="urn:microsoft.com/office/officeart/2005/8/layout/vList2"/>
    <dgm:cxn modelId="{F043BCDF-1103-4966-91A4-2122BC5087AE}" type="presParOf" srcId="{EC01025F-CD3A-4132-858D-D306C7BF4ABF}" destId="{F16981F8-A315-499B-A046-25A036836DE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5F9D18-87B2-4B70-BD16-BE1D6A73DFD3}" type="doc">
      <dgm:prSet loTypeId="urn:microsoft.com/office/officeart/2005/8/layout/process4" loCatId="process" qsTypeId="urn:microsoft.com/office/officeart/2005/8/quickstyle/simple4" qsCatId="simple" csTypeId="urn:microsoft.com/office/officeart/2005/8/colors/colorful2" csCatId="colorful"/>
      <dgm:spPr/>
      <dgm:t>
        <a:bodyPr/>
        <a:lstStyle/>
        <a:p>
          <a:endParaRPr lang="en-US"/>
        </a:p>
      </dgm:t>
    </dgm:pt>
    <dgm:pt modelId="{C9A21AA9-6F90-49DA-B0AD-D025D1F396A9}">
      <dgm:prSet/>
      <dgm:spPr/>
      <dgm:t>
        <a:bodyPr/>
        <a:lstStyle/>
        <a:p>
          <a:r>
            <a:rPr lang="en-US"/>
            <a:t>If people start believing that judicial opinions are filled with fake law or were written by machines, we don’t just lose credibility. We lose legitimacy. </a:t>
          </a:r>
          <a:br>
            <a:rPr lang="en-US"/>
          </a:br>
          <a:endParaRPr lang="en-US"/>
        </a:p>
      </dgm:t>
    </dgm:pt>
    <dgm:pt modelId="{A614AFD1-6774-4640-A4F9-2D25C9D205EB}" type="parTrans" cxnId="{551EA9D0-CBAA-426B-93F4-091394D4B2F5}">
      <dgm:prSet/>
      <dgm:spPr/>
      <dgm:t>
        <a:bodyPr/>
        <a:lstStyle/>
        <a:p>
          <a:endParaRPr lang="en-US"/>
        </a:p>
      </dgm:t>
    </dgm:pt>
    <dgm:pt modelId="{9509F1E4-3B08-4AAE-B55B-307AFC76E4AE}" type="sibTrans" cxnId="{551EA9D0-CBAA-426B-93F4-091394D4B2F5}">
      <dgm:prSet/>
      <dgm:spPr/>
      <dgm:t>
        <a:bodyPr/>
        <a:lstStyle/>
        <a:p>
          <a:endParaRPr lang="en-US"/>
        </a:p>
      </dgm:t>
    </dgm:pt>
    <dgm:pt modelId="{A4BC53DC-EA24-46F6-A114-F51F6E48EC67}">
      <dgm:prSet/>
      <dgm:spPr/>
      <dgm:t>
        <a:bodyPr/>
        <a:lstStyle/>
        <a:p>
          <a:r>
            <a:rPr lang="en-US"/>
            <a:t>State - First Known Case</a:t>
          </a:r>
        </a:p>
      </dgm:t>
    </dgm:pt>
    <dgm:pt modelId="{C54DEB11-FBF9-4166-8DB7-13B0354D6F33}" type="parTrans" cxnId="{FB164D82-2C75-4A34-AF82-D6D303913402}">
      <dgm:prSet/>
      <dgm:spPr/>
      <dgm:t>
        <a:bodyPr/>
        <a:lstStyle/>
        <a:p>
          <a:endParaRPr lang="en-US"/>
        </a:p>
      </dgm:t>
    </dgm:pt>
    <dgm:pt modelId="{212AD56D-7EDA-4814-9982-014D95A932F4}" type="sibTrans" cxnId="{FB164D82-2C75-4A34-AF82-D6D303913402}">
      <dgm:prSet/>
      <dgm:spPr/>
      <dgm:t>
        <a:bodyPr/>
        <a:lstStyle/>
        <a:p>
          <a:endParaRPr lang="en-US"/>
        </a:p>
      </dgm:t>
    </dgm:pt>
    <dgm:pt modelId="{354B5189-69DE-4BF3-B13C-520771214208}">
      <dgm:prSet/>
      <dgm:spPr/>
      <dgm:t>
        <a:bodyPr/>
        <a:lstStyle/>
        <a:p>
          <a:r>
            <a:rPr lang="en-US"/>
            <a:t>Trial court’s divorce order relied on fake case citations</a:t>
          </a:r>
        </a:p>
      </dgm:t>
    </dgm:pt>
    <dgm:pt modelId="{E49EF983-698B-4669-AAB7-9F2AFDB15102}" type="parTrans" cxnId="{D6ECA6CC-64D2-4F54-B3AB-4F6444676EE3}">
      <dgm:prSet/>
      <dgm:spPr/>
      <dgm:t>
        <a:bodyPr/>
        <a:lstStyle/>
        <a:p>
          <a:endParaRPr lang="en-US"/>
        </a:p>
      </dgm:t>
    </dgm:pt>
    <dgm:pt modelId="{B5242DCC-B913-421B-94E9-89370E4CD64D}" type="sibTrans" cxnId="{D6ECA6CC-64D2-4F54-B3AB-4F6444676EE3}">
      <dgm:prSet/>
      <dgm:spPr/>
      <dgm:t>
        <a:bodyPr/>
        <a:lstStyle/>
        <a:p>
          <a:endParaRPr lang="en-US"/>
        </a:p>
      </dgm:t>
    </dgm:pt>
    <dgm:pt modelId="{78DD03B4-0238-4500-BAA1-F929ACF5601F}">
      <dgm:prSet/>
      <dgm:spPr/>
      <dgm:t>
        <a:bodyPr/>
        <a:lstStyle/>
        <a:p>
          <a:r>
            <a:rPr lang="en-US"/>
            <a:t>Husband’s attorney submitted a motion citing nonexistent cases</a:t>
          </a:r>
        </a:p>
      </dgm:t>
    </dgm:pt>
    <dgm:pt modelId="{47120E4A-8CA0-4E40-9ECC-59EA0F7DA1A1}" type="parTrans" cxnId="{86B86521-C0C5-46FF-8836-A490EDD3AB90}">
      <dgm:prSet/>
      <dgm:spPr/>
      <dgm:t>
        <a:bodyPr/>
        <a:lstStyle/>
        <a:p>
          <a:endParaRPr lang="en-US"/>
        </a:p>
      </dgm:t>
    </dgm:pt>
    <dgm:pt modelId="{9D901DE4-9DF1-446D-96CD-85BD6E245747}" type="sibTrans" cxnId="{86B86521-C0C5-46FF-8836-A490EDD3AB90}">
      <dgm:prSet/>
      <dgm:spPr/>
      <dgm:t>
        <a:bodyPr/>
        <a:lstStyle/>
        <a:p>
          <a:endParaRPr lang="en-US"/>
        </a:p>
      </dgm:t>
    </dgm:pt>
    <dgm:pt modelId="{0AB23CBB-CEEB-439C-8498-A76875288AF0}">
      <dgm:prSet/>
      <dgm:spPr/>
      <dgm:t>
        <a:bodyPr/>
        <a:lstStyle/>
        <a:p>
          <a:r>
            <a:rPr lang="en-US"/>
            <a:t>Appellate court vacated the order as “void on its face”</a:t>
          </a:r>
        </a:p>
      </dgm:t>
    </dgm:pt>
    <dgm:pt modelId="{78A292FB-706B-45D1-A7C3-7EF4C22B8A31}" type="parTrans" cxnId="{C5F020F7-92E3-4D75-859D-08E755E5CF09}">
      <dgm:prSet/>
      <dgm:spPr/>
      <dgm:t>
        <a:bodyPr/>
        <a:lstStyle/>
        <a:p>
          <a:endParaRPr lang="en-US"/>
        </a:p>
      </dgm:t>
    </dgm:pt>
    <dgm:pt modelId="{91FE9AFE-90CA-4F7E-B4CC-DE9CBC994BD2}" type="sibTrans" cxnId="{C5F020F7-92E3-4D75-859D-08E755E5CF09}">
      <dgm:prSet/>
      <dgm:spPr/>
      <dgm:t>
        <a:bodyPr/>
        <a:lstStyle/>
        <a:p>
          <a:endParaRPr lang="en-US"/>
        </a:p>
      </dgm:t>
    </dgm:pt>
    <dgm:pt modelId="{9CEB2741-A300-4235-A56E-72917EA49DD5}">
      <dgm:prSet/>
      <dgm:spPr/>
      <dgm:t>
        <a:bodyPr/>
        <a:lstStyle/>
        <a:p>
          <a:r>
            <a:rPr lang="en-US"/>
            <a:t>Federal – Sen. Grassley</a:t>
          </a:r>
        </a:p>
      </dgm:t>
    </dgm:pt>
    <dgm:pt modelId="{44EAED9E-9D72-44BE-8269-5E3C51C8E918}" type="parTrans" cxnId="{B03F7D43-4F0F-498B-9C6B-8CD1DD2D65E6}">
      <dgm:prSet/>
      <dgm:spPr/>
      <dgm:t>
        <a:bodyPr/>
        <a:lstStyle/>
        <a:p>
          <a:endParaRPr lang="en-US"/>
        </a:p>
      </dgm:t>
    </dgm:pt>
    <dgm:pt modelId="{01B6F12F-EFD5-4DD2-85B6-A4F518ACE738}" type="sibTrans" cxnId="{B03F7D43-4F0F-498B-9C6B-8CD1DD2D65E6}">
      <dgm:prSet/>
      <dgm:spPr/>
      <dgm:t>
        <a:bodyPr/>
        <a:lstStyle/>
        <a:p>
          <a:endParaRPr lang="en-US"/>
        </a:p>
      </dgm:t>
    </dgm:pt>
    <dgm:pt modelId="{555109F4-70D8-4306-8785-B3624567667C}">
      <dgm:prSet/>
      <dgm:spPr/>
      <dgm:t>
        <a:bodyPr/>
        <a:lstStyle/>
        <a:p>
          <a:r>
            <a:rPr lang="en-US"/>
            <a:t>Judge’s opinion included quotes and citations that did not exist</a:t>
          </a:r>
        </a:p>
      </dgm:t>
    </dgm:pt>
    <dgm:pt modelId="{D62C53F4-B0EC-4AD8-8ACF-E169787CAA75}" type="parTrans" cxnId="{3F8A888C-E14E-4CEA-A964-835584C6876F}">
      <dgm:prSet/>
      <dgm:spPr/>
      <dgm:t>
        <a:bodyPr/>
        <a:lstStyle/>
        <a:p>
          <a:endParaRPr lang="en-US"/>
        </a:p>
      </dgm:t>
    </dgm:pt>
    <dgm:pt modelId="{4B82C428-23CD-4427-A5C4-018654D66C97}" type="sibTrans" cxnId="{3F8A888C-E14E-4CEA-A964-835584C6876F}">
      <dgm:prSet/>
      <dgm:spPr/>
      <dgm:t>
        <a:bodyPr/>
        <a:lstStyle/>
        <a:p>
          <a:endParaRPr lang="en-US"/>
        </a:p>
      </dgm:t>
    </dgm:pt>
    <dgm:pt modelId="{B2C89763-579B-4B96-9726-50016849DBAD}">
      <dgm:prSet/>
      <dgm:spPr/>
      <dgm:t>
        <a:bodyPr/>
        <a:lstStyle/>
        <a:p>
          <a:r>
            <a:rPr lang="en-US"/>
            <a:t>Judges submitted letters of explanation to the Senate Judiciary Commission</a:t>
          </a:r>
        </a:p>
      </dgm:t>
    </dgm:pt>
    <dgm:pt modelId="{33A48505-3F28-4B4A-943F-D6BDC32EF23A}" type="parTrans" cxnId="{449C182E-753E-4FAA-A423-3F9A367FD796}">
      <dgm:prSet/>
      <dgm:spPr/>
      <dgm:t>
        <a:bodyPr/>
        <a:lstStyle/>
        <a:p>
          <a:endParaRPr lang="en-US"/>
        </a:p>
      </dgm:t>
    </dgm:pt>
    <dgm:pt modelId="{35EC5FA7-2C2B-4076-AC80-A3A972E15B9C}" type="sibTrans" cxnId="{449C182E-753E-4FAA-A423-3F9A367FD796}">
      <dgm:prSet/>
      <dgm:spPr/>
      <dgm:t>
        <a:bodyPr/>
        <a:lstStyle/>
        <a:p>
          <a:endParaRPr lang="en-US"/>
        </a:p>
      </dgm:t>
    </dgm:pt>
    <dgm:pt modelId="{54903667-6628-4F23-AE50-30AC46271E15}" type="pres">
      <dgm:prSet presAssocID="{155F9D18-87B2-4B70-BD16-BE1D6A73DFD3}" presName="Name0" presStyleCnt="0">
        <dgm:presLayoutVars>
          <dgm:dir/>
          <dgm:animLvl val="lvl"/>
          <dgm:resizeHandles val="exact"/>
        </dgm:presLayoutVars>
      </dgm:prSet>
      <dgm:spPr/>
    </dgm:pt>
    <dgm:pt modelId="{DD2CD796-C826-44CA-B1E0-C872FAF31771}" type="pres">
      <dgm:prSet presAssocID="{9CEB2741-A300-4235-A56E-72917EA49DD5}" presName="boxAndChildren" presStyleCnt="0"/>
      <dgm:spPr/>
    </dgm:pt>
    <dgm:pt modelId="{9E78C3DC-6545-45B2-A185-E15709EDB521}" type="pres">
      <dgm:prSet presAssocID="{9CEB2741-A300-4235-A56E-72917EA49DD5}" presName="parentTextBox" presStyleLbl="node1" presStyleIdx="0" presStyleCnt="3"/>
      <dgm:spPr/>
    </dgm:pt>
    <dgm:pt modelId="{9AAEB058-1CE9-4F22-AA0E-B9D643EFAC6A}" type="pres">
      <dgm:prSet presAssocID="{9CEB2741-A300-4235-A56E-72917EA49DD5}" presName="entireBox" presStyleLbl="node1" presStyleIdx="0" presStyleCnt="3"/>
      <dgm:spPr/>
    </dgm:pt>
    <dgm:pt modelId="{2B84BA62-A135-4DFC-B335-02F85E574849}" type="pres">
      <dgm:prSet presAssocID="{9CEB2741-A300-4235-A56E-72917EA49DD5}" presName="descendantBox" presStyleCnt="0"/>
      <dgm:spPr/>
    </dgm:pt>
    <dgm:pt modelId="{4951A70D-F935-4527-B0B9-A290C2469B2D}" type="pres">
      <dgm:prSet presAssocID="{555109F4-70D8-4306-8785-B3624567667C}" presName="childTextBox" presStyleLbl="fgAccFollowNode1" presStyleIdx="0" presStyleCnt="5">
        <dgm:presLayoutVars>
          <dgm:bulletEnabled val="1"/>
        </dgm:presLayoutVars>
      </dgm:prSet>
      <dgm:spPr/>
    </dgm:pt>
    <dgm:pt modelId="{F5EDD789-40E7-4462-A551-61B86C6BE16B}" type="pres">
      <dgm:prSet presAssocID="{B2C89763-579B-4B96-9726-50016849DBAD}" presName="childTextBox" presStyleLbl="fgAccFollowNode1" presStyleIdx="1" presStyleCnt="5">
        <dgm:presLayoutVars>
          <dgm:bulletEnabled val="1"/>
        </dgm:presLayoutVars>
      </dgm:prSet>
      <dgm:spPr/>
    </dgm:pt>
    <dgm:pt modelId="{E694A6EC-4D2D-4BC1-8C7C-8DAB8BCCA04A}" type="pres">
      <dgm:prSet presAssocID="{212AD56D-7EDA-4814-9982-014D95A932F4}" presName="sp" presStyleCnt="0"/>
      <dgm:spPr/>
    </dgm:pt>
    <dgm:pt modelId="{92FB7F5D-F1D0-42DB-87AB-DC2CB141CC64}" type="pres">
      <dgm:prSet presAssocID="{A4BC53DC-EA24-46F6-A114-F51F6E48EC67}" presName="arrowAndChildren" presStyleCnt="0"/>
      <dgm:spPr/>
    </dgm:pt>
    <dgm:pt modelId="{2009AB6C-B248-444B-AC3A-A8527EAFD5A7}" type="pres">
      <dgm:prSet presAssocID="{A4BC53DC-EA24-46F6-A114-F51F6E48EC67}" presName="parentTextArrow" presStyleLbl="node1" presStyleIdx="0" presStyleCnt="3"/>
      <dgm:spPr/>
    </dgm:pt>
    <dgm:pt modelId="{F4AB7001-410B-4B70-9AB8-0C29BCD2D1D1}" type="pres">
      <dgm:prSet presAssocID="{A4BC53DC-EA24-46F6-A114-F51F6E48EC67}" presName="arrow" presStyleLbl="node1" presStyleIdx="1" presStyleCnt="3"/>
      <dgm:spPr/>
    </dgm:pt>
    <dgm:pt modelId="{02E16C90-5B71-4577-B5C8-8F7DA1234AE7}" type="pres">
      <dgm:prSet presAssocID="{A4BC53DC-EA24-46F6-A114-F51F6E48EC67}" presName="descendantArrow" presStyleCnt="0"/>
      <dgm:spPr/>
    </dgm:pt>
    <dgm:pt modelId="{9D261030-6172-40C0-AFAF-F61CA2B90624}" type="pres">
      <dgm:prSet presAssocID="{354B5189-69DE-4BF3-B13C-520771214208}" presName="childTextArrow" presStyleLbl="fgAccFollowNode1" presStyleIdx="2" presStyleCnt="5">
        <dgm:presLayoutVars>
          <dgm:bulletEnabled val="1"/>
        </dgm:presLayoutVars>
      </dgm:prSet>
      <dgm:spPr/>
    </dgm:pt>
    <dgm:pt modelId="{11769A42-188B-4060-9850-EDD56CF55822}" type="pres">
      <dgm:prSet presAssocID="{78DD03B4-0238-4500-BAA1-F929ACF5601F}" presName="childTextArrow" presStyleLbl="fgAccFollowNode1" presStyleIdx="3" presStyleCnt="5">
        <dgm:presLayoutVars>
          <dgm:bulletEnabled val="1"/>
        </dgm:presLayoutVars>
      </dgm:prSet>
      <dgm:spPr/>
    </dgm:pt>
    <dgm:pt modelId="{91105ED0-6CB2-4942-AB49-0F9290CECE5B}" type="pres">
      <dgm:prSet presAssocID="{0AB23CBB-CEEB-439C-8498-A76875288AF0}" presName="childTextArrow" presStyleLbl="fgAccFollowNode1" presStyleIdx="4" presStyleCnt="5">
        <dgm:presLayoutVars>
          <dgm:bulletEnabled val="1"/>
        </dgm:presLayoutVars>
      </dgm:prSet>
      <dgm:spPr/>
    </dgm:pt>
    <dgm:pt modelId="{C79BF404-354A-4868-94C4-F346826C3EAB}" type="pres">
      <dgm:prSet presAssocID="{9509F1E4-3B08-4AAE-B55B-307AFC76E4AE}" presName="sp" presStyleCnt="0"/>
      <dgm:spPr/>
    </dgm:pt>
    <dgm:pt modelId="{3C69594D-F054-4F39-8CE2-EE1E725F4F4E}" type="pres">
      <dgm:prSet presAssocID="{C9A21AA9-6F90-49DA-B0AD-D025D1F396A9}" presName="arrowAndChildren" presStyleCnt="0"/>
      <dgm:spPr/>
    </dgm:pt>
    <dgm:pt modelId="{7038D32C-8A4E-43AA-AC34-EF7D6BEDFED2}" type="pres">
      <dgm:prSet presAssocID="{C9A21AA9-6F90-49DA-B0AD-D025D1F396A9}" presName="parentTextArrow" presStyleLbl="node1" presStyleIdx="2" presStyleCnt="3"/>
      <dgm:spPr/>
    </dgm:pt>
  </dgm:ptLst>
  <dgm:cxnLst>
    <dgm:cxn modelId="{31992019-8290-4738-93DD-44AEC6DF9D16}" type="presOf" srcId="{155F9D18-87B2-4B70-BD16-BE1D6A73DFD3}" destId="{54903667-6628-4F23-AE50-30AC46271E15}" srcOrd="0" destOrd="0" presId="urn:microsoft.com/office/officeart/2005/8/layout/process4"/>
    <dgm:cxn modelId="{86B86521-C0C5-46FF-8836-A490EDD3AB90}" srcId="{A4BC53DC-EA24-46F6-A114-F51F6E48EC67}" destId="{78DD03B4-0238-4500-BAA1-F929ACF5601F}" srcOrd="1" destOrd="0" parTransId="{47120E4A-8CA0-4E40-9ECC-59EA0F7DA1A1}" sibTransId="{9D901DE4-9DF1-446D-96CD-85BD6E245747}"/>
    <dgm:cxn modelId="{7230E122-9910-4B8A-A290-6A376A60320C}" type="presOf" srcId="{C9A21AA9-6F90-49DA-B0AD-D025D1F396A9}" destId="{7038D32C-8A4E-43AA-AC34-EF7D6BEDFED2}" srcOrd="0" destOrd="0" presId="urn:microsoft.com/office/officeart/2005/8/layout/process4"/>
    <dgm:cxn modelId="{18297E24-160E-4C87-8508-229FB923D4E1}" type="presOf" srcId="{A4BC53DC-EA24-46F6-A114-F51F6E48EC67}" destId="{2009AB6C-B248-444B-AC3A-A8527EAFD5A7}" srcOrd="0" destOrd="0" presId="urn:microsoft.com/office/officeart/2005/8/layout/process4"/>
    <dgm:cxn modelId="{449C182E-753E-4FAA-A423-3F9A367FD796}" srcId="{9CEB2741-A300-4235-A56E-72917EA49DD5}" destId="{B2C89763-579B-4B96-9726-50016849DBAD}" srcOrd="1" destOrd="0" parTransId="{33A48505-3F28-4B4A-943F-D6BDC32EF23A}" sibTransId="{35EC5FA7-2C2B-4076-AC80-A3A972E15B9C}"/>
    <dgm:cxn modelId="{A1519437-E37E-4ED5-A2DF-8BD87E91BD1F}" type="presOf" srcId="{0AB23CBB-CEEB-439C-8498-A76875288AF0}" destId="{91105ED0-6CB2-4942-AB49-0F9290CECE5B}" srcOrd="0" destOrd="0" presId="urn:microsoft.com/office/officeart/2005/8/layout/process4"/>
    <dgm:cxn modelId="{B03F7D43-4F0F-498B-9C6B-8CD1DD2D65E6}" srcId="{155F9D18-87B2-4B70-BD16-BE1D6A73DFD3}" destId="{9CEB2741-A300-4235-A56E-72917EA49DD5}" srcOrd="2" destOrd="0" parTransId="{44EAED9E-9D72-44BE-8269-5E3C51C8E918}" sibTransId="{01B6F12F-EFD5-4DD2-85B6-A4F518ACE738}"/>
    <dgm:cxn modelId="{D69DDE64-47DC-42F4-B697-9D900883AF48}" type="presOf" srcId="{9CEB2741-A300-4235-A56E-72917EA49DD5}" destId="{9E78C3DC-6545-45B2-A185-E15709EDB521}" srcOrd="0" destOrd="0" presId="urn:microsoft.com/office/officeart/2005/8/layout/process4"/>
    <dgm:cxn modelId="{2039EA55-3F65-40FD-801B-06EDE4728E83}" type="presOf" srcId="{78DD03B4-0238-4500-BAA1-F929ACF5601F}" destId="{11769A42-188B-4060-9850-EDD56CF55822}" srcOrd="0" destOrd="0" presId="urn:microsoft.com/office/officeart/2005/8/layout/process4"/>
    <dgm:cxn modelId="{FB164D82-2C75-4A34-AF82-D6D303913402}" srcId="{155F9D18-87B2-4B70-BD16-BE1D6A73DFD3}" destId="{A4BC53DC-EA24-46F6-A114-F51F6E48EC67}" srcOrd="1" destOrd="0" parTransId="{C54DEB11-FBF9-4166-8DB7-13B0354D6F33}" sibTransId="{212AD56D-7EDA-4814-9982-014D95A932F4}"/>
    <dgm:cxn modelId="{3F8A888C-E14E-4CEA-A964-835584C6876F}" srcId="{9CEB2741-A300-4235-A56E-72917EA49DD5}" destId="{555109F4-70D8-4306-8785-B3624567667C}" srcOrd="0" destOrd="0" parTransId="{D62C53F4-B0EC-4AD8-8ACF-E169787CAA75}" sibTransId="{4B82C428-23CD-4427-A5C4-018654D66C97}"/>
    <dgm:cxn modelId="{F98E8D94-016A-4DA0-91E2-63A7F66E3831}" type="presOf" srcId="{A4BC53DC-EA24-46F6-A114-F51F6E48EC67}" destId="{F4AB7001-410B-4B70-9AB8-0C29BCD2D1D1}" srcOrd="1" destOrd="0" presId="urn:microsoft.com/office/officeart/2005/8/layout/process4"/>
    <dgm:cxn modelId="{E27DD7AE-4C1D-4F35-B76D-60119D05EDEC}" type="presOf" srcId="{354B5189-69DE-4BF3-B13C-520771214208}" destId="{9D261030-6172-40C0-AFAF-F61CA2B90624}" srcOrd="0" destOrd="0" presId="urn:microsoft.com/office/officeart/2005/8/layout/process4"/>
    <dgm:cxn modelId="{D6ECA6CC-64D2-4F54-B3AB-4F6444676EE3}" srcId="{A4BC53DC-EA24-46F6-A114-F51F6E48EC67}" destId="{354B5189-69DE-4BF3-B13C-520771214208}" srcOrd="0" destOrd="0" parTransId="{E49EF983-698B-4669-AAB7-9F2AFDB15102}" sibTransId="{B5242DCC-B913-421B-94E9-89370E4CD64D}"/>
    <dgm:cxn modelId="{BA326FCD-0EE7-4646-8C23-1FB269D5A6E3}" type="presOf" srcId="{555109F4-70D8-4306-8785-B3624567667C}" destId="{4951A70D-F935-4527-B0B9-A290C2469B2D}" srcOrd="0" destOrd="0" presId="urn:microsoft.com/office/officeart/2005/8/layout/process4"/>
    <dgm:cxn modelId="{551EA9D0-CBAA-426B-93F4-091394D4B2F5}" srcId="{155F9D18-87B2-4B70-BD16-BE1D6A73DFD3}" destId="{C9A21AA9-6F90-49DA-B0AD-D025D1F396A9}" srcOrd="0" destOrd="0" parTransId="{A614AFD1-6774-4640-A4F9-2D25C9D205EB}" sibTransId="{9509F1E4-3B08-4AAE-B55B-307AFC76E4AE}"/>
    <dgm:cxn modelId="{7B59D9EA-C65C-4770-BA82-850A23BD69E7}" type="presOf" srcId="{B2C89763-579B-4B96-9726-50016849DBAD}" destId="{F5EDD789-40E7-4462-A551-61B86C6BE16B}" srcOrd="0" destOrd="0" presId="urn:microsoft.com/office/officeart/2005/8/layout/process4"/>
    <dgm:cxn modelId="{C5F020F7-92E3-4D75-859D-08E755E5CF09}" srcId="{A4BC53DC-EA24-46F6-A114-F51F6E48EC67}" destId="{0AB23CBB-CEEB-439C-8498-A76875288AF0}" srcOrd="2" destOrd="0" parTransId="{78A292FB-706B-45D1-A7C3-7EF4C22B8A31}" sibTransId="{91FE9AFE-90CA-4F7E-B4CC-DE9CBC994BD2}"/>
    <dgm:cxn modelId="{FA5CFDFC-A59B-4EC1-AD8D-39E4C0A8A1CF}" type="presOf" srcId="{9CEB2741-A300-4235-A56E-72917EA49DD5}" destId="{9AAEB058-1CE9-4F22-AA0E-B9D643EFAC6A}" srcOrd="1" destOrd="0" presId="urn:microsoft.com/office/officeart/2005/8/layout/process4"/>
    <dgm:cxn modelId="{AA9A5D2B-EADD-4AB2-8DBA-3B31A142283D}" type="presParOf" srcId="{54903667-6628-4F23-AE50-30AC46271E15}" destId="{DD2CD796-C826-44CA-B1E0-C872FAF31771}" srcOrd="0" destOrd="0" presId="urn:microsoft.com/office/officeart/2005/8/layout/process4"/>
    <dgm:cxn modelId="{9AF3482A-0D9E-4002-975A-0380991E1837}" type="presParOf" srcId="{DD2CD796-C826-44CA-B1E0-C872FAF31771}" destId="{9E78C3DC-6545-45B2-A185-E15709EDB521}" srcOrd="0" destOrd="0" presId="urn:microsoft.com/office/officeart/2005/8/layout/process4"/>
    <dgm:cxn modelId="{F1475329-DCF8-4FFF-9570-3DC658DE5B22}" type="presParOf" srcId="{DD2CD796-C826-44CA-B1E0-C872FAF31771}" destId="{9AAEB058-1CE9-4F22-AA0E-B9D643EFAC6A}" srcOrd="1" destOrd="0" presId="urn:microsoft.com/office/officeart/2005/8/layout/process4"/>
    <dgm:cxn modelId="{C128DCBC-3CE0-4729-A0D8-1647B8678BEE}" type="presParOf" srcId="{DD2CD796-C826-44CA-B1E0-C872FAF31771}" destId="{2B84BA62-A135-4DFC-B335-02F85E574849}" srcOrd="2" destOrd="0" presId="urn:microsoft.com/office/officeart/2005/8/layout/process4"/>
    <dgm:cxn modelId="{D5A9D82F-6047-4221-BFB1-6685F9761509}" type="presParOf" srcId="{2B84BA62-A135-4DFC-B335-02F85E574849}" destId="{4951A70D-F935-4527-B0B9-A290C2469B2D}" srcOrd="0" destOrd="0" presId="urn:microsoft.com/office/officeart/2005/8/layout/process4"/>
    <dgm:cxn modelId="{244E46EA-C92F-4DDF-A13A-6F5EFBF411B1}" type="presParOf" srcId="{2B84BA62-A135-4DFC-B335-02F85E574849}" destId="{F5EDD789-40E7-4462-A551-61B86C6BE16B}" srcOrd="1" destOrd="0" presId="urn:microsoft.com/office/officeart/2005/8/layout/process4"/>
    <dgm:cxn modelId="{E7E6AC2D-6606-4CC8-9ED6-874C03A8BB85}" type="presParOf" srcId="{54903667-6628-4F23-AE50-30AC46271E15}" destId="{E694A6EC-4D2D-4BC1-8C7C-8DAB8BCCA04A}" srcOrd="1" destOrd="0" presId="urn:microsoft.com/office/officeart/2005/8/layout/process4"/>
    <dgm:cxn modelId="{6F8EC850-F683-49EE-B14A-4E0462A215C6}" type="presParOf" srcId="{54903667-6628-4F23-AE50-30AC46271E15}" destId="{92FB7F5D-F1D0-42DB-87AB-DC2CB141CC64}" srcOrd="2" destOrd="0" presId="urn:microsoft.com/office/officeart/2005/8/layout/process4"/>
    <dgm:cxn modelId="{1BA19D2C-0E26-44F6-953F-FB80B5B7E934}" type="presParOf" srcId="{92FB7F5D-F1D0-42DB-87AB-DC2CB141CC64}" destId="{2009AB6C-B248-444B-AC3A-A8527EAFD5A7}" srcOrd="0" destOrd="0" presId="urn:microsoft.com/office/officeart/2005/8/layout/process4"/>
    <dgm:cxn modelId="{2C4325AF-1E1A-464D-9AE9-D23624E5A932}" type="presParOf" srcId="{92FB7F5D-F1D0-42DB-87AB-DC2CB141CC64}" destId="{F4AB7001-410B-4B70-9AB8-0C29BCD2D1D1}" srcOrd="1" destOrd="0" presId="urn:microsoft.com/office/officeart/2005/8/layout/process4"/>
    <dgm:cxn modelId="{EBD81A6F-17C8-4D74-BA6B-DECE34BF356A}" type="presParOf" srcId="{92FB7F5D-F1D0-42DB-87AB-DC2CB141CC64}" destId="{02E16C90-5B71-4577-B5C8-8F7DA1234AE7}" srcOrd="2" destOrd="0" presId="urn:microsoft.com/office/officeart/2005/8/layout/process4"/>
    <dgm:cxn modelId="{F5F5DCC2-34E2-4159-AD92-8B687064B4D9}" type="presParOf" srcId="{02E16C90-5B71-4577-B5C8-8F7DA1234AE7}" destId="{9D261030-6172-40C0-AFAF-F61CA2B90624}" srcOrd="0" destOrd="0" presId="urn:microsoft.com/office/officeart/2005/8/layout/process4"/>
    <dgm:cxn modelId="{7094B9A6-FA7B-43B3-8C53-606C35FB099E}" type="presParOf" srcId="{02E16C90-5B71-4577-B5C8-8F7DA1234AE7}" destId="{11769A42-188B-4060-9850-EDD56CF55822}" srcOrd="1" destOrd="0" presId="urn:microsoft.com/office/officeart/2005/8/layout/process4"/>
    <dgm:cxn modelId="{7868DECD-547B-4962-9359-974E399B0F45}" type="presParOf" srcId="{02E16C90-5B71-4577-B5C8-8F7DA1234AE7}" destId="{91105ED0-6CB2-4942-AB49-0F9290CECE5B}" srcOrd="2" destOrd="0" presId="urn:microsoft.com/office/officeart/2005/8/layout/process4"/>
    <dgm:cxn modelId="{16212F73-106F-48A8-B86A-93DF0204ADC5}" type="presParOf" srcId="{54903667-6628-4F23-AE50-30AC46271E15}" destId="{C79BF404-354A-4868-94C4-F346826C3EAB}" srcOrd="3" destOrd="0" presId="urn:microsoft.com/office/officeart/2005/8/layout/process4"/>
    <dgm:cxn modelId="{20D5AC6C-0603-4D29-A1DF-A94F1C716E3A}" type="presParOf" srcId="{54903667-6628-4F23-AE50-30AC46271E15}" destId="{3C69594D-F054-4F39-8CE2-EE1E725F4F4E}" srcOrd="4" destOrd="0" presId="urn:microsoft.com/office/officeart/2005/8/layout/process4"/>
    <dgm:cxn modelId="{E003891C-D764-42EE-BF25-A0FD8021A05E}" type="presParOf" srcId="{3C69594D-F054-4F39-8CE2-EE1E725F4F4E}" destId="{7038D32C-8A4E-43AA-AC34-EF7D6BEDFED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B3FAB6-2ACD-49F4-9356-F645BF74FDE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58FF13D4-581A-431B-AD4D-A8AACB276A54}">
      <dgm:prSet/>
      <dgm:spPr/>
      <dgm:t>
        <a:bodyPr/>
        <a:lstStyle/>
        <a:p>
          <a:r>
            <a:rPr lang="en-US" baseline="0" dirty="0"/>
            <a:t>Missing hallucinated information in parties’ briefs</a:t>
          </a:r>
          <a:endParaRPr lang="en-US" dirty="0"/>
        </a:p>
      </dgm:t>
    </dgm:pt>
    <dgm:pt modelId="{20C84287-52CB-4411-8CBA-3889434D44E0}" type="parTrans" cxnId="{7B11755D-3D10-4A1C-8391-7576F87AD130}">
      <dgm:prSet/>
      <dgm:spPr/>
      <dgm:t>
        <a:bodyPr/>
        <a:lstStyle/>
        <a:p>
          <a:endParaRPr lang="en-US"/>
        </a:p>
      </dgm:t>
    </dgm:pt>
    <dgm:pt modelId="{BBA1A393-F201-492D-9A1E-B52874CDB3E0}" type="sibTrans" cxnId="{7B11755D-3D10-4A1C-8391-7576F87AD130}">
      <dgm:prSet/>
      <dgm:spPr/>
      <dgm:t>
        <a:bodyPr/>
        <a:lstStyle/>
        <a:p>
          <a:endParaRPr lang="en-US"/>
        </a:p>
      </dgm:t>
    </dgm:pt>
    <dgm:pt modelId="{2D13DB5E-CE5B-476B-BBF9-374B969DA5D1}">
      <dgm:prSet/>
      <dgm:spPr/>
      <dgm:t>
        <a:bodyPr/>
        <a:lstStyle/>
        <a:p>
          <a:r>
            <a:rPr lang="en-US" baseline="0" dirty="0"/>
            <a:t>Mission creep – using a GenAI tool for a purpose outside its effective scope</a:t>
          </a:r>
          <a:endParaRPr lang="en-US" dirty="0"/>
        </a:p>
      </dgm:t>
    </dgm:pt>
    <dgm:pt modelId="{C1863017-601C-40B4-98A6-D80D1FEE6EFC}" type="parTrans" cxnId="{4EF69581-D267-4C11-B8D5-9E8E2D4FADBA}">
      <dgm:prSet/>
      <dgm:spPr/>
      <dgm:t>
        <a:bodyPr/>
        <a:lstStyle/>
        <a:p>
          <a:endParaRPr lang="en-US"/>
        </a:p>
      </dgm:t>
    </dgm:pt>
    <dgm:pt modelId="{0FC14383-7CD7-4CAC-9384-6D77B28D9730}" type="sibTrans" cxnId="{4EF69581-D267-4C11-B8D5-9E8E2D4FADBA}">
      <dgm:prSet/>
      <dgm:spPr/>
      <dgm:t>
        <a:bodyPr/>
        <a:lstStyle/>
        <a:p>
          <a:endParaRPr lang="en-US"/>
        </a:p>
      </dgm:t>
    </dgm:pt>
    <dgm:pt modelId="{8BC804D7-0470-471B-A425-5CDE9EF2AA16}">
      <dgm:prSet/>
      <dgm:spPr/>
      <dgm:t>
        <a:bodyPr/>
        <a:lstStyle/>
        <a:p>
          <a:r>
            <a:rPr lang="en-US" baseline="0" dirty="0"/>
            <a:t>Confidentiality – risk of disclosing confidential information</a:t>
          </a:r>
          <a:endParaRPr lang="en-US" dirty="0"/>
        </a:p>
      </dgm:t>
    </dgm:pt>
    <dgm:pt modelId="{9A021277-ED8E-4129-9C63-B2CDA0F8E17B}" type="parTrans" cxnId="{65CAFFFC-48AA-4BC4-A08E-57A134D6C01F}">
      <dgm:prSet/>
      <dgm:spPr/>
      <dgm:t>
        <a:bodyPr/>
        <a:lstStyle/>
        <a:p>
          <a:endParaRPr lang="en-US"/>
        </a:p>
      </dgm:t>
    </dgm:pt>
    <dgm:pt modelId="{DC5346B0-F0D9-4939-AB8E-276237091FE4}" type="sibTrans" cxnId="{65CAFFFC-48AA-4BC4-A08E-57A134D6C01F}">
      <dgm:prSet/>
      <dgm:spPr/>
      <dgm:t>
        <a:bodyPr/>
        <a:lstStyle/>
        <a:p>
          <a:endParaRPr lang="en-US"/>
        </a:p>
      </dgm:t>
    </dgm:pt>
    <dgm:pt modelId="{A2A2C0D5-310F-4B29-B8FB-EA55A30FF974}">
      <dgm:prSet/>
      <dgm:spPr/>
      <dgm:t>
        <a:bodyPr/>
        <a:lstStyle/>
        <a:p>
          <a:r>
            <a:rPr lang="en-US" baseline="0" dirty="0"/>
            <a:t>Information security – exposing court IT system to bad actors</a:t>
          </a:r>
          <a:endParaRPr lang="en-US" dirty="0"/>
        </a:p>
      </dgm:t>
    </dgm:pt>
    <dgm:pt modelId="{686458F7-86C5-4FEC-B6A9-094C1E950B33}" type="parTrans" cxnId="{6F93C0AB-E3E3-48D7-A120-3F779A49F1F1}">
      <dgm:prSet/>
      <dgm:spPr/>
      <dgm:t>
        <a:bodyPr/>
        <a:lstStyle/>
        <a:p>
          <a:endParaRPr lang="en-US"/>
        </a:p>
      </dgm:t>
    </dgm:pt>
    <dgm:pt modelId="{69CB95B9-605E-4AC5-ACE8-A303EED9606F}" type="sibTrans" cxnId="{6F93C0AB-E3E3-48D7-A120-3F779A49F1F1}">
      <dgm:prSet/>
      <dgm:spPr/>
      <dgm:t>
        <a:bodyPr/>
        <a:lstStyle/>
        <a:p>
          <a:endParaRPr lang="en-US"/>
        </a:p>
      </dgm:t>
    </dgm:pt>
    <dgm:pt modelId="{C14593A0-A7F8-442A-B4E9-7BCFFD69C967}">
      <dgm:prSet/>
      <dgm:spPr/>
      <dgm:t>
        <a:bodyPr/>
        <a:lstStyle/>
        <a:p>
          <a:r>
            <a:rPr lang="en-US" baseline="0" dirty="0"/>
            <a:t>Complacency – the better it gets, the less vigilant you may be</a:t>
          </a:r>
          <a:endParaRPr lang="en-US" dirty="0"/>
        </a:p>
      </dgm:t>
    </dgm:pt>
    <dgm:pt modelId="{C7C64C47-9E32-4E6F-B032-F5CBEF2489C1}" type="parTrans" cxnId="{23F32686-FF53-4B38-96CA-EA81B436332A}">
      <dgm:prSet/>
      <dgm:spPr/>
      <dgm:t>
        <a:bodyPr/>
        <a:lstStyle/>
        <a:p>
          <a:endParaRPr lang="en-US"/>
        </a:p>
      </dgm:t>
    </dgm:pt>
    <dgm:pt modelId="{E190179B-95D9-4F66-87EA-75188D961783}" type="sibTrans" cxnId="{23F32686-FF53-4B38-96CA-EA81B436332A}">
      <dgm:prSet/>
      <dgm:spPr/>
      <dgm:t>
        <a:bodyPr/>
        <a:lstStyle/>
        <a:p>
          <a:endParaRPr lang="en-US"/>
        </a:p>
      </dgm:t>
    </dgm:pt>
    <dgm:pt modelId="{BD4F18B9-7FF8-4552-842A-50DE485F4DE1}" type="pres">
      <dgm:prSet presAssocID="{27B3FAB6-2ACD-49F4-9356-F645BF74FDEB}" presName="linear" presStyleCnt="0">
        <dgm:presLayoutVars>
          <dgm:animLvl val="lvl"/>
          <dgm:resizeHandles val="exact"/>
        </dgm:presLayoutVars>
      </dgm:prSet>
      <dgm:spPr/>
    </dgm:pt>
    <dgm:pt modelId="{789FA16A-FF50-4BCB-AC14-7E7D27A289E2}" type="pres">
      <dgm:prSet presAssocID="{58FF13D4-581A-431B-AD4D-A8AACB276A54}" presName="parentText" presStyleLbl="node1" presStyleIdx="0" presStyleCnt="5">
        <dgm:presLayoutVars>
          <dgm:chMax val="0"/>
          <dgm:bulletEnabled val="1"/>
        </dgm:presLayoutVars>
      </dgm:prSet>
      <dgm:spPr/>
    </dgm:pt>
    <dgm:pt modelId="{70A950C0-16CD-47A3-8181-69CAEB0EAACF}" type="pres">
      <dgm:prSet presAssocID="{BBA1A393-F201-492D-9A1E-B52874CDB3E0}" presName="spacer" presStyleCnt="0"/>
      <dgm:spPr/>
    </dgm:pt>
    <dgm:pt modelId="{B039CF0F-82C6-4CCE-AEB2-09F875445C69}" type="pres">
      <dgm:prSet presAssocID="{2D13DB5E-CE5B-476B-BBF9-374B969DA5D1}" presName="parentText" presStyleLbl="node1" presStyleIdx="1" presStyleCnt="5">
        <dgm:presLayoutVars>
          <dgm:chMax val="0"/>
          <dgm:bulletEnabled val="1"/>
        </dgm:presLayoutVars>
      </dgm:prSet>
      <dgm:spPr/>
    </dgm:pt>
    <dgm:pt modelId="{F8189FE3-03BF-4CB7-B31F-9918E9C46557}" type="pres">
      <dgm:prSet presAssocID="{0FC14383-7CD7-4CAC-9384-6D77B28D9730}" presName="spacer" presStyleCnt="0"/>
      <dgm:spPr/>
    </dgm:pt>
    <dgm:pt modelId="{3B474B19-6528-463B-BF2A-72B27D745055}" type="pres">
      <dgm:prSet presAssocID="{8BC804D7-0470-471B-A425-5CDE9EF2AA16}" presName="parentText" presStyleLbl="node1" presStyleIdx="2" presStyleCnt="5">
        <dgm:presLayoutVars>
          <dgm:chMax val="0"/>
          <dgm:bulletEnabled val="1"/>
        </dgm:presLayoutVars>
      </dgm:prSet>
      <dgm:spPr/>
    </dgm:pt>
    <dgm:pt modelId="{44EF2DAB-4EAE-44CC-B007-6CB5479E7FF3}" type="pres">
      <dgm:prSet presAssocID="{DC5346B0-F0D9-4939-AB8E-276237091FE4}" presName="spacer" presStyleCnt="0"/>
      <dgm:spPr/>
    </dgm:pt>
    <dgm:pt modelId="{449A08FA-4CCF-4E21-9C59-BC7570E53110}" type="pres">
      <dgm:prSet presAssocID="{A2A2C0D5-310F-4B29-B8FB-EA55A30FF974}" presName="parentText" presStyleLbl="node1" presStyleIdx="3" presStyleCnt="5">
        <dgm:presLayoutVars>
          <dgm:chMax val="0"/>
          <dgm:bulletEnabled val="1"/>
        </dgm:presLayoutVars>
      </dgm:prSet>
      <dgm:spPr/>
    </dgm:pt>
    <dgm:pt modelId="{7D08B322-B8C3-4454-BB3E-D24D55FFD738}" type="pres">
      <dgm:prSet presAssocID="{69CB95B9-605E-4AC5-ACE8-A303EED9606F}" presName="spacer" presStyleCnt="0"/>
      <dgm:spPr/>
    </dgm:pt>
    <dgm:pt modelId="{D4BDEA8D-7495-448A-ADE5-9B3EBCAA333B}" type="pres">
      <dgm:prSet presAssocID="{C14593A0-A7F8-442A-B4E9-7BCFFD69C967}" presName="parentText" presStyleLbl="node1" presStyleIdx="4" presStyleCnt="5">
        <dgm:presLayoutVars>
          <dgm:chMax val="0"/>
          <dgm:bulletEnabled val="1"/>
        </dgm:presLayoutVars>
      </dgm:prSet>
      <dgm:spPr/>
    </dgm:pt>
  </dgm:ptLst>
  <dgm:cxnLst>
    <dgm:cxn modelId="{3C94CA3A-2899-4E57-B517-5DF57FD69988}" type="presOf" srcId="{A2A2C0D5-310F-4B29-B8FB-EA55A30FF974}" destId="{449A08FA-4CCF-4E21-9C59-BC7570E53110}" srcOrd="0" destOrd="0" presId="urn:microsoft.com/office/officeart/2005/8/layout/vList2"/>
    <dgm:cxn modelId="{7B11755D-3D10-4A1C-8391-7576F87AD130}" srcId="{27B3FAB6-2ACD-49F4-9356-F645BF74FDEB}" destId="{58FF13D4-581A-431B-AD4D-A8AACB276A54}" srcOrd="0" destOrd="0" parTransId="{20C84287-52CB-4411-8CBA-3889434D44E0}" sibTransId="{BBA1A393-F201-492D-9A1E-B52874CDB3E0}"/>
    <dgm:cxn modelId="{03CE0B78-F48B-4240-9A3C-41EFA857FA1C}" type="presOf" srcId="{C14593A0-A7F8-442A-B4E9-7BCFFD69C967}" destId="{D4BDEA8D-7495-448A-ADE5-9B3EBCAA333B}" srcOrd="0" destOrd="0" presId="urn:microsoft.com/office/officeart/2005/8/layout/vList2"/>
    <dgm:cxn modelId="{4EF69581-D267-4C11-B8D5-9E8E2D4FADBA}" srcId="{27B3FAB6-2ACD-49F4-9356-F645BF74FDEB}" destId="{2D13DB5E-CE5B-476B-BBF9-374B969DA5D1}" srcOrd="1" destOrd="0" parTransId="{C1863017-601C-40B4-98A6-D80D1FEE6EFC}" sibTransId="{0FC14383-7CD7-4CAC-9384-6D77B28D9730}"/>
    <dgm:cxn modelId="{23F32686-FF53-4B38-96CA-EA81B436332A}" srcId="{27B3FAB6-2ACD-49F4-9356-F645BF74FDEB}" destId="{C14593A0-A7F8-442A-B4E9-7BCFFD69C967}" srcOrd="4" destOrd="0" parTransId="{C7C64C47-9E32-4E6F-B032-F5CBEF2489C1}" sibTransId="{E190179B-95D9-4F66-87EA-75188D961783}"/>
    <dgm:cxn modelId="{1D41349D-BB1F-4FB0-98D1-51F9F85673D2}" type="presOf" srcId="{2D13DB5E-CE5B-476B-BBF9-374B969DA5D1}" destId="{B039CF0F-82C6-4CCE-AEB2-09F875445C69}" srcOrd="0" destOrd="0" presId="urn:microsoft.com/office/officeart/2005/8/layout/vList2"/>
    <dgm:cxn modelId="{D1275A9E-E519-4341-B504-947405EEA71F}" type="presOf" srcId="{27B3FAB6-2ACD-49F4-9356-F645BF74FDEB}" destId="{BD4F18B9-7FF8-4552-842A-50DE485F4DE1}" srcOrd="0" destOrd="0" presId="urn:microsoft.com/office/officeart/2005/8/layout/vList2"/>
    <dgm:cxn modelId="{6F93C0AB-E3E3-48D7-A120-3F779A49F1F1}" srcId="{27B3FAB6-2ACD-49F4-9356-F645BF74FDEB}" destId="{A2A2C0D5-310F-4B29-B8FB-EA55A30FF974}" srcOrd="3" destOrd="0" parTransId="{686458F7-86C5-4FEC-B6A9-094C1E950B33}" sibTransId="{69CB95B9-605E-4AC5-ACE8-A303EED9606F}"/>
    <dgm:cxn modelId="{FC8B65CB-3096-429F-9AD0-672E6AFED6D5}" type="presOf" srcId="{8BC804D7-0470-471B-A425-5CDE9EF2AA16}" destId="{3B474B19-6528-463B-BF2A-72B27D745055}" srcOrd="0" destOrd="0" presId="urn:microsoft.com/office/officeart/2005/8/layout/vList2"/>
    <dgm:cxn modelId="{F9100DD7-E6E9-4711-BABC-A085399EF3EA}" type="presOf" srcId="{58FF13D4-581A-431B-AD4D-A8AACB276A54}" destId="{789FA16A-FF50-4BCB-AC14-7E7D27A289E2}" srcOrd="0" destOrd="0" presId="urn:microsoft.com/office/officeart/2005/8/layout/vList2"/>
    <dgm:cxn modelId="{65CAFFFC-48AA-4BC4-A08E-57A134D6C01F}" srcId="{27B3FAB6-2ACD-49F4-9356-F645BF74FDEB}" destId="{8BC804D7-0470-471B-A425-5CDE9EF2AA16}" srcOrd="2" destOrd="0" parTransId="{9A021277-ED8E-4129-9C63-B2CDA0F8E17B}" sibTransId="{DC5346B0-F0D9-4939-AB8E-276237091FE4}"/>
    <dgm:cxn modelId="{E3B7C77D-8A49-4F5C-870C-F5686A0872CC}" type="presParOf" srcId="{BD4F18B9-7FF8-4552-842A-50DE485F4DE1}" destId="{789FA16A-FF50-4BCB-AC14-7E7D27A289E2}" srcOrd="0" destOrd="0" presId="urn:microsoft.com/office/officeart/2005/8/layout/vList2"/>
    <dgm:cxn modelId="{229BF83E-C1B2-4D62-858A-B1DB75E9E224}" type="presParOf" srcId="{BD4F18B9-7FF8-4552-842A-50DE485F4DE1}" destId="{70A950C0-16CD-47A3-8181-69CAEB0EAACF}" srcOrd="1" destOrd="0" presId="urn:microsoft.com/office/officeart/2005/8/layout/vList2"/>
    <dgm:cxn modelId="{84760273-0714-4EA8-B279-C5E87D6E3EAF}" type="presParOf" srcId="{BD4F18B9-7FF8-4552-842A-50DE485F4DE1}" destId="{B039CF0F-82C6-4CCE-AEB2-09F875445C69}" srcOrd="2" destOrd="0" presId="urn:microsoft.com/office/officeart/2005/8/layout/vList2"/>
    <dgm:cxn modelId="{7877A00D-6500-4A98-A909-4B603DFD39BE}" type="presParOf" srcId="{BD4F18B9-7FF8-4552-842A-50DE485F4DE1}" destId="{F8189FE3-03BF-4CB7-B31F-9918E9C46557}" srcOrd="3" destOrd="0" presId="urn:microsoft.com/office/officeart/2005/8/layout/vList2"/>
    <dgm:cxn modelId="{87106568-EA74-4858-BA0C-8C091EF89F94}" type="presParOf" srcId="{BD4F18B9-7FF8-4552-842A-50DE485F4DE1}" destId="{3B474B19-6528-463B-BF2A-72B27D745055}" srcOrd="4" destOrd="0" presId="urn:microsoft.com/office/officeart/2005/8/layout/vList2"/>
    <dgm:cxn modelId="{50FD65F6-6800-4911-8178-D0F086F22917}" type="presParOf" srcId="{BD4F18B9-7FF8-4552-842A-50DE485F4DE1}" destId="{44EF2DAB-4EAE-44CC-B007-6CB5479E7FF3}" srcOrd="5" destOrd="0" presId="urn:microsoft.com/office/officeart/2005/8/layout/vList2"/>
    <dgm:cxn modelId="{4B06B554-9C00-4773-AEAB-6FBB8AC68DA6}" type="presParOf" srcId="{BD4F18B9-7FF8-4552-842A-50DE485F4DE1}" destId="{449A08FA-4CCF-4E21-9C59-BC7570E53110}" srcOrd="6" destOrd="0" presId="urn:microsoft.com/office/officeart/2005/8/layout/vList2"/>
    <dgm:cxn modelId="{84544FE0-9E92-4E0C-B919-DBC5AF0C24D2}" type="presParOf" srcId="{BD4F18B9-7FF8-4552-842A-50DE485F4DE1}" destId="{7D08B322-B8C3-4454-BB3E-D24D55FFD738}" srcOrd="7" destOrd="0" presId="urn:microsoft.com/office/officeart/2005/8/layout/vList2"/>
    <dgm:cxn modelId="{16428F70-A8EA-49EE-831E-27397FC364DE}" type="presParOf" srcId="{BD4F18B9-7FF8-4552-842A-50DE485F4DE1}" destId="{D4BDEA8D-7495-448A-ADE5-9B3EBCAA333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8EE6C4-A1D1-4623-8530-153F9A2C2EAB}"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4D9DABAF-4D43-4FA5-948D-B3024E1E4EC1}">
      <dgm:prSet/>
      <dgm:spPr/>
      <dgm:t>
        <a:bodyPr/>
        <a:lstStyle/>
        <a:p>
          <a:r>
            <a:rPr lang="en-US"/>
            <a:t>Written Policy for Use of AI Tools in Chambers</a:t>
          </a:r>
        </a:p>
      </dgm:t>
    </dgm:pt>
    <dgm:pt modelId="{12D61FDE-5566-4CD0-8511-9BE5710968D8}" type="parTrans" cxnId="{08816FD6-7AF8-42D2-98AF-1F03399DDA83}">
      <dgm:prSet/>
      <dgm:spPr/>
      <dgm:t>
        <a:bodyPr/>
        <a:lstStyle/>
        <a:p>
          <a:endParaRPr lang="en-US"/>
        </a:p>
      </dgm:t>
    </dgm:pt>
    <dgm:pt modelId="{7D7915CD-C9F8-4BF3-8DA1-AA8339BEBBB1}" type="sibTrans" cxnId="{08816FD6-7AF8-42D2-98AF-1F03399DDA83}">
      <dgm:prSet/>
      <dgm:spPr/>
      <dgm:t>
        <a:bodyPr/>
        <a:lstStyle/>
        <a:p>
          <a:endParaRPr lang="en-US"/>
        </a:p>
      </dgm:t>
    </dgm:pt>
    <dgm:pt modelId="{3E274B79-0F37-427B-8BCE-FE9BCE2A2C96}">
      <dgm:prSet/>
      <dgm:spPr/>
      <dgm:t>
        <a:bodyPr/>
        <a:lstStyle/>
        <a:p>
          <a:r>
            <a:rPr lang="en-US" dirty="0"/>
            <a:t>Conversations with law clerks, law student interns/externs</a:t>
          </a:r>
        </a:p>
      </dgm:t>
    </dgm:pt>
    <dgm:pt modelId="{6B2E27E5-52B2-4481-B0E7-88D831F9F208}" type="parTrans" cxnId="{594D954A-9806-4727-823E-8D1909AF61CC}">
      <dgm:prSet/>
      <dgm:spPr/>
      <dgm:t>
        <a:bodyPr/>
        <a:lstStyle/>
        <a:p>
          <a:endParaRPr lang="en-US"/>
        </a:p>
      </dgm:t>
    </dgm:pt>
    <dgm:pt modelId="{C8CB336A-1CA2-4C3D-8DAB-9BC0B993DCAD}" type="sibTrans" cxnId="{594D954A-9806-4727-823E-8D1909AF61CC}">
      <dgm:prSet/>
      <dgm:spPr/>
      <dgm:t>
        <a:bodyPr/>
        <a:lstStyle/>
        <a:p>
          <a:endParaRPr lang="en-US"/>
        </a:p>
      </dgm:t>
    </dgm:pt>
    <dgm:pt modelId="{B8699282-03E3-4727-9668-DBAA6B59500C}">
      <dgm:prSet/>
      <dgm:spPr/>
      <dgm:t>
        <a:bodyPr/>
        <a:lstStyle/>
        <a:p>
          <a:r>
            <a:rPr lang="en-US" dirty="0"/>
            <a:t>Familiarity with AI Tools and Terms of Service</a:t>
          </a:r>
        </a:p>
      </dgm:t>
    </dgm:pt>
    <dgm:pt modelId="{FAB6BFF7-C53F-4056-ABA4-C8753520E2A4}" type="parTrans" cxnId="{709C39C3-8EEE-4588-BBD4-D6D97DAE7106}">
      <dgm:prSet/>
      <dgm:spPr/>
      <dgm:t>
        <a:bodyPr/>
        <a:lstStyle/>
        <a:p>
          <a:endParaRPr lang="en-US"/>
        </a:p>
      </dgm:t>
    </dgm:pt>
    <dgm:pt modelId="{8E9EB3E2-8C1E-413E-89AE-4F20C79DB8DB}" type="sibTrans" cxnId="{709C39C3-8EEE-4588-BBD4-D6D97DAE7106}">
      <dgm:prSet/>
      <dgm:spPr/>
      <dgm:t>
        <a:bodyPr/>
        <a:lstStyle/>
        <a:p>
          <a:endParaRPr lang="en-US"/>
        </a:p>
      </dgm:t>
    </dgm:pt>
    <dgm:pt modelId="{3F473857-F4CB-41EC-B538-745F2B87944F}" type="pres">
      <dgm:prSet presAssocID="{3E8EE6C4-A1D1-4623-8530-153F9A2C2EAB}" presName="linear" presStyleCnt="0">
        <dgm:presLayoutVars>
          <dgm:animLvl val="lvl"/>
          <dgm:resizeHandles val="exact"/>
        </dgm:presLayoutVars>
      </dgm:prSet>
      <dgm:spPr/>
    </dgm:pt>
    <dgm:pt modelId="{9E2AF5C0-05F1-4473-A25A-B7056D4B3F17}" type="pres">
      <dgm:prSet presAssocID="{4D9DABAF-4D43-4FA5-948D-B3024E1E4EC1}" presName="parentText" presStyleLbl="node1" presStyleIdx="0" presStyleCnt="3">
        <dgm:presLayoutVars>
          <dgm:chMax val="0"/>
          <dgm:bulletEnabled val="1"/>
        </dgm:presLayoutVars>
      </dgm:prSet>
      <dgm:spPr/>
    </dgm:pt>
    <dgm:pt modelId="{CD6D8AB4-BFC7-4472-9705-08BEBDBDEBF6}" type="pres">
      <dgm:prSet presAssocID="{7D7915CD-C9F8-4BF3-8DA1-AA8339BEBBB1}" presName="spacer" presStyleCnt="0"/>
      <dgm:spPr/>
    </dgm:pt>
    <dgm:pt modelId="{DE00FFF4-19DE-4B46-B011-39F8937EBA32}" type="pres">
      <dgm:prSet presAssocID="{3E274B79-0F37-427B-8BCE-FE9BCE2A2C96}" presName="parentText" presStyleLbl="node1" presStyleIdx="1" presStyleCnt="3">
        <dgm:presLayoutVars>
          <dgm:chMax val="0"/>
          <dgm:bulletEnabled val="1"/>
        </dgm:presLayoutVars>
      </dgm:prSet>
      <dgm:spPr/>
    </dgm:pt>
    <dgm:pt modelId="{6010C7F1-348D-4BA1-83ED-4D9DB55CF092}" type="pres">
      <dgm:prSet presAssocID="{C8CB336A-1CA2-4C3D-8DAB-9BC0B993DCAD}" presName="spacer" presStyleCnt="0"/>
      <dgm:spPr/>
    </dgm:pt>
    <dgm:pt modelId="{AABED6BB-A06B-464B-912F-D05E0FFDD0C4}" type="pres">
      <dgm:prSet presAssocID="{B8699282-03E3-4727-9668-DBAA6B59500C}" presName="parentText" presStyleLbl="node1" presStyleIdx="2" presStyleCnt="3">
        <dgm:presLayoutVars>
          <dgm:chMax val="0"/>
          <dgm:bulletEnabled val="1"/>
        </dgm:presLayoutVars>
      </dgm:prSet>
      <dgm:spPr/>
    </dgm:pt>
  </dgm:ptLst>
  <dgm:cxnLst>
    <dgm:cxn modelId="{5D0C4001-B5A4-4E0F-BE19-800680DE3A60}" type="presOf" srcId="{3E274B79-0F37-427B-8BCE-FE9BCE2A2C96}" destId="{DE00FFF4-19DE-4B46-B011-39F8937EBA32}" srcOrd="0" destOrd="0" presId="urn:microsoft.com/office/officeart/2005/8/layout/vList2"/>
    <dgm:cxn modelId="{FF30F32E-4895-47F0-9CE8-B022158D95E7}" type="presOf" srcId="{3E8EE6C4-A1D1-4623-8530-153F9A2C2EAB}" destId="{3F473857-F4CB-41EC-B538-745F2B87944F}" srcOrd="0" destOrd="0" presId="urn:microsoft.com/office/officeart/2005/8/layout/vList2"/>
    <dgm:cxn modelId="{594D954A-9806-4727-823E-8D1909AF61CC}" srcId="{3E8EE6C4-A1D1-4623-8530-153F9A2C2EAB}" destId="{3E274B79-0F37-427B-8BCE-FE9BCE2A2C96}" srcOrd="1" destOrd="0" parTransId="{6B2E27E5-52B2-4481-B0E7-88D831F9F208}" sibTransId="{C8CB336A-1CA2-4C3D-8DAB-9BC0B993DCAD}"/>
    <dgm:cxn modelId="{C4041290-6F08-4D16-8D9E-B91996D005DE}" type="presOf" srcId="{4D9DABAF-4D43-4FA5-948D-B3024E1E4EC1}" destId="{9E2AF5C0-05F1-4473-A25A-B7056D4B3F17}" srcOrd="0" destOrd="0" presId="urn:microsoft.com/office/officeart/2005/8/layout/vList2"/>
    <dgm:cxn modelId="{709C39C3-8EEE-4588-BBD4-D6D97DAE7106}" srcId="{3E8EE6C4-A1D1-4623-8530-153F9A2C2EAB}" destId="{B8699282-03E3-4727-9668-DBAA6B59500C}" srcOrd="2" destOrd="0" parTransId="{FAB6BFF7-C53F-4056-ABA4-C8753520E2A4}" sibTransId="{8E9EB3E2-8C1E-413E-89AE-4F20C79DB8DB}"/>
    <dgm:cxn modelId="{08816FD6-7AF8-42D2-98AF-1F03399DDA83}" srcId="{3E8EE6C4-A1D1-4623-8530-153F9A2C2EAB}" destId="{4D9DABAF-4D43-4FA5-948D-B3024E1E4EC1}" srcOrd="0" destOrd="0" parTransId="{12D61FDE-5566-4CD0-8511-9BE5710968D8}" sibTransId="{7D7915CD-C9F8-4BF3-8DA1-AA8339BEBBB1}"/>
    <dgm:cxn modelId="{1567B7EC-9222-454B-8154-80D405CC21C5}" type="presOf" srcId="{B8699282-03E3-4727-9668-DBAA6B59500C}" destId="{AABED6BB-A06B-464B-912F-D05E0FFDD0C4}" srcOrd="0" destOrd="0" presId="urn:microsoft.com/office/officeart/2005/8/layout/vList2"/>
    <dgm:cxn modelId="{DF6F7E2D-A74E-4330-B5BB-988D0BB23A6F}" type="presParOf" srcId="{3F473857-F4CB-41EC-B538-745F2B87944F}" destId="{9E2AF5C0-05F1-4473-A25A-B7056D4B3F17}" srcOrd="0" destOrd="0" presId="urn:microsoft.com/office/officeart/2005/8/layout/vList2"/>
    <dgm:cxn modelId="{D071CEB7-8A34-402F-B4F6-E190AC843860}" type="presParOf" srcId="{3F473857-F4CB-41EC-B538-745F2B87944F}" destId="{CD6D8AB4-BFC7-4472-9705-08BEBDBDEBF6}" srcOrd="1" destOrd="0" presId="urn:microsoft.com/office/officeart/2005/8/layout/vList2"/>
    <dgm:cxn modelId="{58BC4FE8-DBA4-4B4D-8538-7A2E75E223BA}" type="presParOf" srcId="{3F473857-F4CB-41EC-B538-745F2B87944F}" destId="{DE00FFF4-19DE-4B46-B011-39F8937EBA32}" srcOrd="2" destOrd="0" presId="urn:microsoft.com/office/officeart/2005/8/layout/vList2"/>
    <dgm:cxn modelId="{78BF71AD-5F46-459E-BE63-72C8C8A5EEAA}" type="presParOf" srcId="{3F473857-F4CB-41EC-B538-745F2B87944F}" destId="{6010C7F1-348D-4BA1-83ED-4D9DB55CF092}" srcOrd="3" destOrd="0" presId="urn:microsoft.com/office/officeart/2005/8/layout/vList2"/>
    <dgm:cxn modelId="{F8BCCD4D-2E14-47DE-BBF0-91D4622BAF1C}" type="presParOf" srcId="{3F473857-F4CB-41EC-B538-745F2B87944F}" destId="{AABED6BB-A06B-464B-912F-D05E0FFDD0C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45D903C-5AD8-4404-9CD1-AB70958C03D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A9602FB-DC6D-4370-9514-F0695396AF22}">
      <dgm:prSet/>
      <dgm:spPr/>
      <dgm:t>
        <a:bodyPr/>
        <a:lstStyle/>
        <a:p>
          <a:r>
            <a:rPr lang="en-US" baseline="0" dirty="0"/>
            <a:t>Standing Orders</a:t>
          </a:r>
          <a:endParaRPr lang="en-US" dirty="0"/>
        </a:p>
      </dgm:t>
    </dgm:pt>
    <dgm:pt modelId="{45A4CB6F-6A17-498E-A2A4-C11246903B1E}" type="parTrans" cxnId="{D9B37B7A-B499-4EA7-AC66-1B6F18E53808}">
      <dgm:prSet/>
      <dgm:spPr/>
      <dgm:t>
        <a:bodyPr/>
        <a:lstStyle/>
        <a:p>
          <a:endParaRPr lang="en-US"/>
        </a:p>
      </dgm:t>
    </dgm:pt>
    <dgm:pt modelId="{D11B33F2-C2F5-4960-AD95-8BC4E3FA3E18}" type="sibTrans" cxnId="{D9B37B7A-B499-4EA7-AC66-1B6F18E53808}">
      <dgm:prSet/>
      <dgm:spPr/>
      <dgm:t>
        <a:bodyPr/>
        <a:lstStyle/>
        <a:p>
          <a:endParaRPr lang="en-US"/>
        </a:p>
      </dgm:t>
    </dgm:pt>
    <dgm:pt modelId="{DF91759C-3ACB-4288-B1BD-32D28EFEDFA4}">
      <dgm:prSet/>
      <dgm:spPr/>
      <dgm:t>
        <a:bodyPr/>
        <a:lstStyle/>
        <a:p>
          <a:r>
            <a:rPr lang="en-US" baseline="0" dirty="0"/>
            <a:t>Not using AI tools like </a:t>
          </a:r>
          <a:r>
            <a:rPr lang="en-US" baseline="0" dirty="0" err="1"/>
            <a:t>QuickCheck</a:t>
          </a:r>
          <a:endParaRPr lang="en-US" dirty="0"/>
        </a:p>
      </dgm:t>
    </dgm:pt>
    <dgm:pt modelId="{D6A9D869-1C5F-4025-B76D-A0B0F3EC24E1}" type="parTrans" cxnId="{0E12ED79-2E09-412A-9A67-804A09D5A862}">
      <dgm:prSet/>
      <dgm:spPr/>
      <dgm:t>
        <a:bodyPr/>
        <a:lstStyle/>
        <a:p>
          <a:endParaRPr lang="en-US"/>
        </a:p>
      </dgm:t>
    </dgm:pt>
    <dgm:pt modelId="{8573FFED-1A98-4984-94FD-C6DB8197AE18}" type="sibTrans" cxnId="{0E12ED79-2E09-412A-9A67-804A09D5A862}">
      <dgm:prSet/>
      <dgm:spPr/>
      <dgm:t>
        <a:bodyPr/>
        <a:lstStyle/>
        <a:p>
          <a:endParaRPr lang="en-US"/>
        </a:p>
      </dgm:t>
    </dgm:pt>
    <dgm:pt modelId="{A904B2D1-E0F7-4253-947E-BEE7B8FF42C9}">
      <dgm:prSet/>
      <dgm:spPr/>
      <dgm:t>
        <a:bodyPr/>
        <a:lstStyle/>
        <a:p>
          <a:r>
            <a:rPr lang="en-US" baseline="0" dirty="0"/>
            <a:t>Mission Creep</a:t>
          </a:r>
          <a:endParaRPr lang="en-US" dirty="0"/>
        </a:p>
      </dgm:t>
    </dgm:pt>
    <dgm:pt modelId="{0EEB1B29-FD55-468D-9E14-BE3648C8C587}" type="parTrans" cxnId="{8BE81BF6-F054-424A-9A51-1C875964B39B}">
      <dgm:prSet/>
      <dgm:spPr/>
      <dgm:t>
        <a:bodyPr/>
        <a:lstStyle/>
        <a:p>
          <a:endParaRPr lang="en-US"/>
        </a:p>
      </dgm:t>
    </dgm:pt>
    <dgm:pt modelId="{30EA1F08-F7ED-42AC-8F4F-6E17016EED85}" type="sibTrans" cxnId="{8BE81BF6-F054-424A-9A51-1C875964B39B}">
      <dgm:prSet/>
      <dgm:spPr/>
      <dgm:t>
        <a:bodyPr/>
        <a:lstStyle/>
        <a:p>
          <a:endParaRPr lang="en-US"/>
        </a:p>
      </dgm:t>
    </dgm:pt>
    <dgm:pt modelId="{AB55ABD5-A5A4-45C1-9E91-71B05585BCE1}" type="pres">
      <dgm:prSet presAssocID="{E45D903C-5AD8-4404-9CD1-AB70958C03DE}" presName="diagram" presStyleCnt="0">
        <dgm:presLayoutVars>
          <dgm:dir/>
          <dgm:resizeHandles val="exact"/>
        </dgm:presLayoutVars>
      </dgm:prSet>
      <dgm:spPr/>
    </dgm:pt>
    <dgm:pt modelId="{863BF743-A14C-41D8-88BD-0ED94A38221B}" type="pres">
      <dgm:prSet presAssocID="{3A9602FB-DC6D-4370-9514-F0695396AF22}" presName="node" presStyleLbl="node1" presStyleIdx="0" presStyleCnt="3" custScaleX="148297">
        <dgm:presLayoutVars>
          <dgm:bulletEnabled val="1"/>
        </dgm:presLayoutVars>
      </dgm:prSet>
      <dgm:spPr/>
    </dgm:pt>
    <dgm:pt modelId="{1E0D8314-002B-46F1-9B60-DB3D33013841}" type="pres">
      <dgm:prSet presAssocID="{D11B33F2-C2F5-4960-AD95-8BC4E3FA3E18}" presName="sibTrans" presStyleCnt="0"/>
      <dgm:spPr/>
    </dgm:pt>
    <dgm:pt modelId="{1929F885-7FD6-4161-A46A-234732C2E4D5}" type="pres">
      <dgm:prSet presAssocID="{DF91759C-3ACB-4288-B1BD-32D28EFEDFA4}" presName="node" presStyleLbl="node1" presStyleIdx="1" presStyleCnt="3" custScaleX="152164">
        <dgm:presLayoutVars>
          <dgm:bulletEnabled val="1"/>
        </dgm:presLayoutVars>
      </dgm:prSet>
      <dgm:spPr/>
    </dgm:pt>
    <dgm:pt modelId="{AFD9AA72-E69C-48F1-AC52-F079FEE54702}" type="pres">
      <dgm:prSet presAssocID="{8573FFED-1A98-4984-94FD-C6DB8197AE18}" presName="sibTrans" presStyleCnt="0"/>
      <dgm:spPr/>
    </dgm:pt>
    <dgm:pt modelId="{A5EDA1A7-EC09-4C44-AB72-60C05EC0FA09}" type="pres">
      <dgm:prSet presAssocID="{A904B2D1-E0F7-4253-947E-BEE7B8FF42C9}" presName="node" presStyleLbl="node1" presStyleIdx="2" presStyleCnt="3" custScaleX="149586">
        <dgm:presLayoutVars>
          <dgm:bulletEnabled val="1"/>
        </dgm:presLayoutVars>
      </dgm:prSet>
      <dgm:spPr/>
    </dgm:pt>
  </dgm:ptLst>
  <dgm:cxnLst>
    <dgm:cxn modelId="{DB0DFE20-4B27-4031-BB6F-E69315B1C244}" type="presOf" srcId="{E45D903C-5AD8-4404-9CD1-AB70958C03DE}" destId="{AB55ABD5-A5A4-45C1-9E91-71B05585BCE1}" srcOrd="0" destOrd="0" presId="urn:microsoft.com/office/officeart/2005/8/layout/default"/>
    <dgm:cxn modelId="{0E12ED79-2E09-412A-9A67-804A09D5A862}" srcId="{E45D903C-5AD8-4404-9CD1-AB70958C03DE}" destId="{DF91759C-3ACB-4288-B1BD-32D28EFEDFA4}" srcOrd="1" destOrd="0" parTransId="{D6A9D869-1C5F-4025-B76D-A0B0F3EC24E1}" sibTransId="{8573FFED-1A98-4984-94FD-C6DB8197AE18}"/>
    <dgm:cxn modelId="{D9B37B7A-B499-4EA7-AC66-1B6F18E53808}" srcId="{E45D903C-5AD8-4404-9CD1-AB70958C03DE}" destId="{3A9602FB-DC6D-4370-9514-F0695396AF22}" srcOrd="0" destOrd="0" parTransId="{45A4CB6F-6A17-498E-A2A4-C11246903B1E}" sibTransId="{D11B33F2-C2F5-4960-AD95-8BC4E3FA3E18}"/>
    <dgm:cxn modelId="{0C65F48C-3970-4BC7-B15F-CB4CF75930C9}" type="presOf" srcId="{DF91759C-3ACB-4288-B1BD-32D28EFEDFA4}" destId="{1929F885-7FD6-4161-A46A-234732C2E4D5}" srcOrd="0" destOrd="0" presId="urn:microsoft.com/office/officeart/2005/8/layout/default"/>
    <dgm:cxn modelId="{15B697E0-3A85-414D-BE11-04A0E686DE64}" type="presOf" srcId="{3A9602FB-DC6D-4370-9514-F0695396AF22}" destId="{863BF743-A14C-41D8-88BD-0ED94A38221B}" srcOrd="0" destOrd="0" presId="urn:microsoft.com/office/officeart/2005/8/layout/default"/>
    <dgm:cxn modelId="{99025EE1-8967-438D-B19F-FC9D576730F0}" type="presOf" srcId="{A904B2D1-E0F7-4253-947E-BEE7B8FF42C9}" destId="{A5EDA1A7-EC09-4C44-AB72-60C05EC0FA09}" srcOrd="0" destOrd="0" presId="urn:microsoft.com/office/officeart/2005/8/layout/default"/>
    <dgm:cxn modelId="{8BE81BF6-F054-424A-9A51-1C875964B39B}" srcId="{E45D903C-5AD8-4404-9CD1-AB70958C03DE}" destId="{A904B2D1-E0F7-4253-947E-BEE7B8FF42C9}" srcOrd="2" destOrd="0" parTransId="{0EEB1B29-FD55-468D-9E14-BE3648C8C587}" sibTransId="{30EA1F08-F7ED-42AC-8F4F-6E17016EED85}"/>
    <dgm:cxn modelId="{378AA366-D7AD-43B5-92B3-AAD25360E711}" type="presParOf" srcId="{AB55ABD5-A5A4-45C1-9E91-71B05585BCE1}" destId="{863BF743-A14C-41D8-88BD-0ED94A38221B}" srcOrd="0" destOrd="0" presId="urn:microsoft.com/office/officeart/2005/8/layout/default"/>
    <dgm:cxn modelId="{E85CD42B-359E-434F-9EC7-F731484F96BF}" type="presParOf" srcId="{AB55ABD5-A5A4-45C1-9E91-71B05585BCE1}" destId="{1E0D8314-002B-46F1-9B60-DB3D33013841}" srcOrd="1" destOrd="0" presId="urn:microsoft.com/office/officeart/2005/8/layout/default"/>
    <dgm:cxn modelId="{C04F3852-1A8B-4F9E-8C01-63D8A35E95D0}" type="presParOf" srcId="{AB55ABD5-A5A4-45C1-9E91-71B05585BCE1}" destId="{1929F885-7FD6-4161-A46A-234732C2E4D5}" srcOrd="2" destOrd="0" presId="urn:microsoft.com/office/officeart/2005/8/layout/default"/>
    <dgm:cxn modelId="{00E8C828-11C6-4C09-9DAC-D8F06D3D419E}" type="presParOf" srcId="{AB55ABD5-A5A4-45C1-9E91-71B05585BCE1}" destId="{AFD9AA72-E69C-48F1-AC52-F079FEE54702}" srcOrd="3" destOrd="0" presId="urn:microsoft.com/office/officeart/2005/8/layout/default"/>
    <dgm:cxn modelId="{36B7CA7C-CF89-461A-88C6-A06D7EB8226F}" type="presParOf" srcId="{AB55ABD5-A5A4-45C1-9E91-71B05585BCE1}" destId="{A5EDA1A7-EC09-4C44-AB72-60C05EC0FA09}"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089B44-29B9-414F-B381-CE6EBD986F1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CA3BADD-DD54-46C7-B3B4-FF6ACC1B4920}">
      <dgm:prSet/>
      <dgm:spPr/>
      <dgm:t>
        <a:bodyPr/>
        <a:lstStyle/>
        <a:p>
          <a:pPr>
            <a:lnSpc>
              <a:spcPct val="100000"/>
            </a:lnSpc>
            <a:defRPr cap="all"/>
          </a:pPr>
          <a:r>
            <a:rPr lang="en-US" cap="none" baseline="0" dirty="0"/>
            <a:t>Summarize case-related documents</a:t>
          </a:r>
        </a:p>
      </dgm:t>
    </dgm:pt>
    <dgm:pt modelId="{53383176-BC16-4CD0-A60D-AB2C314F46DD}" type="parTrans" cxnId="{60C09767-3AE9-4786-9218-B357F0613B36}">
      <dgm:prSet/>
      <dgm:spPr/>
      <dgm:t>
        <a:bodyPr/>
        <a:lstStyle/>
        <a:p>
          <a:endParaRPr lang="en-US"/>
        </a:p>
      </dgm:t>
    </dgm:pt>
    <dgm:pt modelId="{930256E6-5728-4B74-9402-26A2C4B088FC}" type="sibTrans" cxnId="{60C09767-3AE9-4786-9218-B357F0613B36}">
      <dgm:prSet/>
      <dgm:spPr/>
      <dgm:t>
        <a:bodyPr/>
        <a:lstStyle/>
        <a:p>
          <a:endParaRPr lang="en-US"/>
        </a:p>
      </dgm:t>
    </dgm:pt>
    <dgm:pt modelId="{A2963B78-951B-4328-A096-40E702240FD6}">
      <dgm:prSet/>
      <dgm:spPr/>
      <dgm:t>
        <a:bodyPr/>
        <a:lstStyle/>
        <a:p>
          <a:pPr>
            <a:lnSpc>
              <a:spcPct val="100000"/>
            </a:lnSpc>
            <a:defRPr cap="all"/>
          </a:pPr>
          <a:r>
            <a:rPr lang="en-US" cap="none" baseline="0" dirty="0"/>
            <a:t>Build a timeline/chronology</a:t>
          </a:r>
        </a:p>
      </dgm:t>
    </dgm:pt>
    <dgm:pt modelId="{188C319C-AB41-4E9F-9006-3AFA5079AE9F}" type="parTrans" cxnId="{1AF9FFD3-A0D4-4D2B-B8B5-507B8BBC0901}">
      <dgm:prSet/>
      <dgm:spPr/>
      <dgm:t>
        <a:bodyPr/>
        <a:lstStyle/>
        <a:p>
          <a:endParaRPr lang="en-US"/>
        </a:p>
      </dgm:t>
    </dgm:pt>
    <dgm:pt modelId="{F37E8B77-D622-4234-9EC1-DE76F4F876D2}" type="sibTrans" cxnId="{1AF9FFD3-A0D4-4D2B-B8B5-507B8BBC0901}">
      <dgm:prSet/>
      <dgm:spPr/>
      <dgm:t>
        <a:bodyPr/>
        <a:lstStyle/>
        <a:p>
          <a:endParaRPr lang="en-US"/>
        </a:p>
      </dgm:t>
    </dgm:pt>
    <dgm:pt modelId="{D2E997AB-EA62-4B60-B3A2-DA961E5FCE1B}">
      <dgm:prSet/>
      <dgm:spPr/>
      <dgm:t>
        <a:bodyPr/>
        <a:lstStyle/>
        <a:p>
          <a:pPr>
            <a:lnSpc>
              <a:spcPct val="100000"/>
            </a:lnSpc>
            <a:defRPr cap="all"/>
          </a:pPr>
          <a:r>
            <a:rPr lang="en-US" cap="none" baseline="0" dirty="0"/>
            <a:t>Identify key facts</a:t>
          </a:r>
        </a:p>
      </dgm:t>
    </dgm:pt>
    <dgm:pt modelId="{7566270D-96F2-4A7C-B9CF-B6F5BEF62562}" type="parTrans" cxnId="{6B4F64AD-038F-4463-8BD3-F76ABF69D915}">
      <dgm:prSet/>
      <dgm:spPr/>
      <dgm:t>
        <a:bodyPr/>
        <a:lstStyle/>
        <a:p>
          <a:endParaRPr lang="en-US"/>
        </a:p>
      </dgm:t>
    </dgm:pt>
    <dgm:pt modelId="{08E73D33-4234-4C65-A196-FA0DB9023BC8}" type="sibTrans" cxnId="{6B4F64AD-038F-4463-8BD3-F76ABF69D915}">
      <dgm:prSet/>
      <dgm:spPr/>
      <dgm:t>
        <a:bodyPr/>
        <a:lstStyle/>
        <a:p>
          <a:endParaRPr lang="en-US"/>
        </a:p>
      </dgm:t>
    </dgm:pt>
    <dgm:pt modelId="{9D350C4C-69EE-4FAC-ACF9-355A15ADDA79}" type="pres">
      <dgm:prSet presAssocID="{9A089B44-29B9-414F-B381-CE6EBD986F15}" presName="root" presStyleCnt="0">
        <dgm:presLayoutVars>
          <dgm:dir/>
          <dgm:resizeHandles val="exact"/>
        </dgm:presLayoutVars>
      </dgm:prSet>
      <dgm:spPr/>
    </dgm:pt>
    <dgm:pt modelId="{C8A10107-7052-4481-8CED-9717A80A5B9C}" type="pres">
      <dgm:prSet presAssocID="{3CA3BADD-DD54-46C7-B3B4-FF6ACC1B4920}" presName="compNode" presStyleCnt="0"/>
      <dgm:spPr/>
    </dgm:pt>
    <dgm:pt modelId="{12EE8646-A1C2-451D-B29C-9AA8CFBFE095}" type="pres">
      <dgm:prSet presAssocID="{3CA3BADD-DD54-46C7-B3B4-FF6ACC1B4920}" presName="iconBgRect" presStyleLbl="bgShp" presStyleIdx="0" presStyleCnt="3"/>
      <dgm:spPr/>
    </dgm:pt>
    <dgm:pt modelId="{1410EE9C-03A2-4C8F-A64A-E9AB1AB42D5D}" type="pres">
      <dgm:prSet presAssocID="{3CA3BADD-DD54-46C7-B3B4-FF6ACC1B492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C67BEC22-ECD5-46A8-94BB-2C8A6BBE1DC0}" type="pres">
      <dgm:prSet presAssocID="{3CA3BADD-DD54-46C7-B3B4-FF6ACC1B4920}" presName="spaceRect" presStyleCnt="0"/>
      <dgm:spPr/>
    </dgm:pt>
    <dgm:pt modelId="{B6AE2E36-1B55-4723-9C66-15D456B32DCB}" type="pres">
      <dgm:prSet presAssocID="{3CA3BADD-DD54-46C7-B3B4-FF6ACC1B4920}" presName="textRect" presStyleLbl="revTx" presStyleIdx="0" presStyleCnt="3">
        <dgm:presLayoutVars>
          <dgm:chMax val="1"/>
          <dgm:chPref val="1"/>
        </dgm:presLayoutVars>
      </dgm:prSet>
      <dgm:spPr/>
    </dgm:pt>
    <dgm:pt modelId="{B7061A27-C3B5-4C22-B601-B40A29AE7EFE}" type="pres">
      <dgm:prSet presAssocID="{930256E6-5728-4B74-9402-26A2C4B088FC}" presName="sibTrans" presStyleCnt="0"/>
      <dgm:spPr/>
    </dgm:pt>
    <dgm:pt modelId="{DF5EC938-CBAF-4300-954E-3FFA44E1A30B}" type="pres">
      <dgm:prSet presAssocID="{A2963B78-951B-4328-A096-40E702240FD6}" presName="compNode" presStyleCnt="0"/>
      <dgm:spPr/>
    </dgm:pt>
    <dgm:pt modelId="{2DBF8DE3-9591-4A49-8A36-7564A3BC6523}" type="pres">
      <dgm:prSet presAssocID="{A2963B78-951B-4328-A096-40E702240FD6}" presName="iconBgRect" presStyleLbl="bgShp" presStyleIdx="1" presStyleCnt="3"/>
      <dgm:spPr/>
    </dgm:pt>
    <dgm:pt modelId="{0B9D99D8-ECA4-4B93-9383-7FBDB05FE0C5}" type="pres">
      <dgm:prSet presAssocID="{A2963B78-951B-4328-A096-40E702240FD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rglass"/>
        </a:ext>
      </dgm:extLst>
    </dgm:pt>
    <dgm:pt modelId="{3E36D95D-FDB4-4DF1-B373-DE41484E58AE}" type="pres">
      <dgm:prSet presAssocID="{A2963B78-951B-4328-A096-40E702240FD6}" presName="spaceRect" presStyleCnt="0"/>
      <dgm:spPr/>
    </dgm:pt>
    <dgm:pt modelId="{2C36F87F-4EDE-440D-956F-0FA3202F57F5}" type="pres">
      <dgm:prSet presAssocID="{A2963B78-951B-4328-A096-40E702240FD6}" presName="textRect" presStyleLbl="revTx" presStyleIdx="1" presStyleCnt="3">
        <dgm:presLayoutVars>
          <dgm:chMax val="1"/>
          <dgm:chPref val="1"/>
        </dgm:presLayoutVars>
      </dgm:prSet>
      <dgm:spPr/>
    </dgm:pt>
    <dgm:pt modelId="{F186FDCD-31D9-4089-8E49-DE1984E13E96}" type="pres">
      <dgm:prSet presAssocID="{F37E8B77-D622-4234-9EC1-DE76F4F876D2}" presName="sibTrans" presStyleCnt="0"/>
      <dgm:spPr/>
    </dgm:pt>
    <dgm:pt modelId="{D6D052CB-21CC-4DE1-A942-76F01157898B}" type="pres">
      <dgm:prSet presAssocID="{D2E997AB-EA62-4B60-B3A2-DA961E5FCE1B}" presName="compNode" presStyleCnt="0"/>
      <dgm:spPr/>
    </dgm:pt>
    <dgm:pt modelId="{67CA7DC2-9722-4CCD-9BCC-FFB5297D3C4D}" type="pres">
      <dgm:prSet presAssocID="{D2E997AB-EA62-4B60-B3A2-DA961E5FCE1B}" presName="iconBgRect" presStyleLbl="bgShp" presStyleIdx="2" presStyleCnt="3"/>
      <dgm:spPr/>
    </dgm:pt>
    <dgm:pt modelId="{C05B222C-9DEA-4D74-ABE1-F3FF23D56F9B}" type="pres">
      <dgm:prSet presAssocID="{D2E997AB-EA62-4B60-B3A2-DA961E5FCE1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F0A78474-2871-46C0-AD21-5A1185471314}" type="pres">
      <dgm:prSet presAssocID="{D2E997AB-EA62-4B60-B3A2-DA961E5FCE1B}" presName="spaceRect" presStyleCnt="0"/>
      <dgm:spPr/>
    </dgm:pt>
    <dgm:pt modelId="{C60328D6-ABF9-494C-903E-345354FE19BB}" type="pres">
      <dgm:prSet presAssocID="{D2E997AB-EA62-4B60-B3A2-DA961E5FCE1B}" presName="textRect" presStyleLbl="revTx" presStyleIdx="2" presStyleCnt="3">
        <dgm:presLayoutVars>
          <dgm:chMax val="1"/>
          <dgm:chPref val="1"/>
        </dgm:presLayoutVars>
      </dgm:prSet>
      <dgm:spPr/>
    </dgm:pt>
  </dgm:ptLst>
  <dgm:cxnLst>
    <dgm:cxn modelId="{A1698F16-ED0F-4C82-B753-AE5BC43F361A}" type="presOf" srcId="{A2963B78-951B-4328-A096-40E702240FD6}" destId="{2C36F87F-4EDE-440D-956F-0FA3202F57F5}" srcOrd="0" destOrd="0" presId="urn:microsoft.com/office/officeart/2018/5/layout/IconCircleLabelList"/>
    <dgm:cxn modelId="{60C09767-3AE9-4786-9218-B357F0613B36}" srcId="{9A089B44-29B9-414F-B381-CE6EBD986F15}" destId="{3CA3BADD-DD54-46C7-B3B4-FF6ACC1B4920}" srcOrd="0" destOrd="0" parTransId="{53383176-BC16-4CD0-A60D-AB2C314F46DD}" sibTransId="{930256E6-5728-4B74-9402-26A2C4B088FC}"/>
    <dgm:cxn modelId="{3B6297A7-376A-4229-BE3A-EAAD4C8192DD}" type="presOf" srcId="{3CA3BADD-DD54-46C7-B3B4-FF6ACC1B4920}" destId="{B6AE2E36-1B55-4723-9C66-15D456B32DCB}" srcOrd="0" destOrd="0" presId="urn:microsoft.com/office/officeart/2018/5/layout/IconCircleLabelList"/>
    <dgm:cxn modelId="{6B4F64AD-038F-4463-8BD3-F76ABF69D915}" srcId="{9A089B44-29B9-414F-B381-CE6EBD986F15}" destId="{D2E997AB-EA62-4B60-B3A2-DA961E5FCE1B}" srcOrd="2" destOrd="0" parTransId="{7566270D-96F2-4A7C-B9CF-B6F5BEF62562}" sibTransId="{08E73D33-4234-4C65-A196-FA0DB9023BC8}"/>
    <dgm:cxn modelId="{ABE1A7BC-CD03-4ADB-A027-4C63F17BC12E}" type="presOf" srcId="{D2E997AB-EA62-4B60-B3A2-DA961E5FCE1B}" destId="{C60328D6-ABF9-494C-903E-345354FE19BB}" srcOrd="0" destOrd="0" presId="urn:microsoft.com/office/officeart/2018/5/layout/IconCircleLabelList"/>
    <dgm:cxn modelId="{1AF9FFD3-A0D4-4D2B-B8B5-507B8BBC0901}" srcId="{9A089B44-29B9-414F-B381-CE6EBD986F15}" destId="{A2963B78-951B-4328-A096-40E702240FD6}" srcOrd="1" destOrd="0" parTransId="{188C319C-AB41-4E9F-9006-3AFA5079AE9F}" sibTransId="{F37E8B77-D622-4234-9EC1-DE76F4F876D2}"/>
    <dgm:cxn modelId="{3D88FEE0-D3D2-407B-A9DC-B6A81943099B}" type="presOf" srcId="{9A089B44-29B9-414F-B381-CE6EBD986F15}" destId="{9D350C4C-69EE-4FAC-ACF9-355A15ADDA79}" srcOrd="0" destOrd="0" presId="urn:microsoft.com/office/officeart/2018/5/layout/IconCircleLabelList"/>
    <dgm:cxn modelId="{B5A771D5-78D8-48C7-9F20-4A4DBC1EF152}" type="presParOf" srcId="{9D350C4C-69EE-4FAC-ACF9-355A15ADDA79}" destId="{C8A10107-7052-4481-8CED-9717A80A5B9C}" srcOrd="0" destOrd="0" presId="urn:microsoft.com/office/officeart/2018/5/layout/IconCircleLabelList"/>
    <dgm:cxn modelId="{3A7CF4E6-14FD-4879-A16F-FD51D75390F0}" type="presParOf" srcId="{C8A10107-7052-4481-8CED-9717A80A5B9C}" destId="{12EE8646-A1C2-451D-B29C-9AA8CFBFE095}" srcOrd="0" destOrd="0" presId="urn:microsoft.com/office/officeart/2018/5/layout/IconCircleLabelList"/>
    <dgm:cxn modelId="{3EBD761A-B31C-45F1-BB2D-4A615428FEDE}" type="presParOf" srcId="{C8A10107-7052-4481-8CED-9717A80A5B9C}" destId="{1410EE9C-03A2-4C8F-A64A-E9AB1AB42D5D}" srcOrd="1" destOrd="0" presId="urn:microsoft.com/office/officeart/2018/5/layout/IconCircleLabelList"/>
    <dgm:cxn modelId="{B0870BA0-1F4F-45EA-A489-B97B53463891}" type="presParOf" srcId="{C8A10107-7052-4481-8CED-9717A80A5B9C}" destId="{C67BEC22-ECD5-46A8-94BB-2C8A6BBE1DC0}" srcOrd="2" destOrd="0" presId="urn:microsoft.com/office/officeart/2018/5/layout/IconCircleLabelList"/>
    <dgm:cxn modelId="{43457917-0181-474E-BBCF-FB5D36229A89}" type="presParOf" srcId="{C8A10107-7052-4481-8CED-9717A80A5B9C}" destId="{B6AE2E36-1B55-4723-9C66-15D456B32DCB}" srcOrd="3" destOrd="0" presId="urn:microsoft.com/office/officeart/2018/5/layout/IconCircleLabelList"/>
    <dgm:cxn modelId="{1FC77907-1451-491F-98C6-3951F6CD4B17}" type="presParOf" srcId="{9D350C4C-69EE-4FAC-ACF9-355A15ADDA79}" destId="{B7061A27-C3B5-4C22-B601-B40A29AE7EFE}" srcOrd="1" destOrd="0" presId="urn:microsoft.com/office/officeart/2018/5/layout/IconCircleLabelList"/>
    <dgm:cxn modelId="{A4594714-4F66-42BB-AEF7-498FFD3F5923}" type="presParOf" srcId="{9D350C4C-69EE-4FAC-ACF9-355A15ADDA79}" destId="{DF5EC938-CBAF-4300-954E-3FFA44E1A30B}" srcOrd="2" destOrd="0" presId="urn:microsoft.com/office/officeart/2018/5/layout/IconCircleLabelList"/>
    <dgm:cxn modelId="{51F0CFD0-F88C-4977-8E9C-2E6264533826}" type="presParOf" srcId="{DF5EC938-CBAF-4300-954E-3FFA44E1A30B}" destId="{2DBF8DE3-9591-4A49-8A36-7564A3BC6523}" srcOrd="0" destOrd="0" presId="urn:microsoft.com/office/officeart/2018/5/layout/IconCircleLabelList"/>
    <dgm:cxn modelId="{1067E6D2-880F-41DA-AA87-1A2A8A7A923C}" type="presParOf" srcId="{DF5EC938-CBAF-4300-954E-3FFA44E1A30B}" destId="{0B9D99D8-ECA4-4B93-9383-7FBDB05FE0C5}" srcOrd="1" destOrd="0" presId="urn:microsoft.com/office/officeart/2018/5/layout/IconCircleLabelList"/>
    <dgm:cxn modelId="{5269BB7B-8DA4-4FEC-ACD8-3F65ABA641F5}" type="presParOf" srcId="{DF5EC938-CBAF-4300-954E-3FFA44E1A30B}" destId="{3E36D95D-FDB4-4DF1-B373-DE41484E58AE}" srcOrd="2" destOrd="0" presId="urn:microsoft.com/office/officeart/2018/5/layout/IconCircleLabelList"/>
    <dgm:cxn modelId="{0E16F8F2-0A6B-4D5D-82E0-3976B37DB947}" type="presParOf" srcId="{DF5EC938-CBAF-4300-954E-3FFA44E1A30B}" destId="{2C36F87F-4EDE-440D-956F-0FA3202F57F5}" srcOrd="3" destOrd="0" presId="urn:microsoft.com/office/officeart/2018/5/layout/IconCircleLabelList"/>
    <dgm:cxn modelId="{1586C708-6780-42B4-B40A-3A52629300A2}" type="presParOf" srcId="{9D350C4C-69EE-4FAC-ACF9-355A15ADDA79}" destId="{F186FDCD-31D9-4089-8E49-DE1984E13E96}" srcOrd="3" destOrd="0" presId="urn:microsoft.com/office/officeart/2018/5/layout/IconCircleLabelList"/>
    <dgm:cxn modelId="{67574780-27BD-4110-972D-A20A6A687B7A}" type="presParOf" srcId="{9D350C4C-69EE-4FAC-ACF9-355A15ADDA79}" destId="{D6D052CB-21CC-4DE1-A942-76F01157898B}" srcOrd="4" destOrd="0" presId="urn:microsoft.com/office/officeart/2018/5/layout/IconCircleLabelList"/>
    <dgm:cxn modelId="{0D9B9B42-A299-4DDC-8B08-1001F68CADAC}" type="presParOf" srcId="{D6D052CB-21CC-4DE1-A942-76F01157898B}" destId="{67CA7DC2-9722-4CCD-9BCC-FFB5297D3C4D}" srcOrd="0" destOrd="0" presId="urn:microsoft.com/office/officeart/2018/5/layout/IconCircleLabelList"/>
    <dgm:cxn modelId="{0ECA966E-65BE-4700-B260-9E5F0F98FF62}" type="presParOf" srcId="{D6D052CB-21CC-4DE1-A942-76F01157898B}" destId="{C05B222C-9DEA-4D74-ABE1-F3FF23D56F9B}" srcOrd="1" destOrd="0" presId="urn:microsoft.com/office/officeart/2018/5/layout/IconCircleLabelList"/>
    <dgm:cxn modelId="{08E01D27-FF13-4AA1-B5CF-0F6663C8F994}" type="presParOf" srcId="{D6D052CB-21CC-4DE1-A942-76F01157898B}" destId="{F0A78474-2871-46C0-AD21-5A1185471314}" srcOrd="2" destOrd="0" presId="urn:microsoft.com/office/officeart/2018/5/layout/IconCircleLabelList"/>
    <dgm:cxn modelId="{5ABDEC62-BE10-4920-9060-D36A86F0D8C4}" type="presParOf" srcId="{D6D052CB-21CC-4DE1-A942-76F01157898B}" destId="{C60328D6-ABF9-494C-903E-345354FE19B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D7F4D4D-38E9-474E-B9EA-4271AEFC3E9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363A366-D8D8-470F-A282-8564E122D67D}">
      <dgm:prSet/>
      <dgm:spPr/>
      <dgm:t>
        <a:bodyPr/>
        <a:lstStyle/>
        <a:p>
          <a:r>
            <a:rPr lang="en-US"/>
            <a:t>Prompting against a collection of prior orders</a:t>
          </a:r>
        </a:p>
      </dgm:t>
    </dgm:pt>
    <dgm:pt modelId="{F7FA21AD-74EB-40E7-B9A2-1DB13E1EB09C}" type="parTrans" cxnId="{B2B040F5-E20B-4A29-95CB-37BEE3BC68A7}">
      <dgm:prSet/>
      <dgm:spPr/>
      <dgm:t>
        <a:bodyPr/>
        <a:lstStyle/>
        <a:p>
          <a:endParaRPr lang="en-US"/>
        </a:p>
      </dgm:t>
    </dgm:pt>
    <dgm:pt modelId="{3E45270A-DA3C-4037-A8FC-B0326A2C0F0C}" type="sibTrans" cxnId="{B2B040F5-E20B-4A29-95CB-37BEE3BC68A7}">
      <dgm:prSet/>
      <dgm:spPr/>
      <dgm:t>
        <a:bodyPr/>
        <a:lstStyle/>
        <a:p>
          <a:endParaRPr lang="en-US"/>
        </a:p>
      </dgm:t>
    </dgm:pt>
    <dgm:pt modelId="{5BF5A8D8-3021-4E86-A9E2-457321935CBB}">
      <dgm:prSet/>
      <dgm:spPr/>
      <dgm:t>
        <a:bodyPr/>
        <a:lstStyle/>
        <a:p>
          <a:r>
            <a:rPr lang="en-US"/>
            <a:t>Hyper-thesaurus</a:t>
          </a:r>
        </a:p>
      </dgm:t>
    </dgm:pt>
    <dgm:pt modelId="{2F130E6D-1BAE-4A20-84A4-CF5862C26CD2}" type="parTrans" cxnId="{CA45C99A-0342-4660-8DA1-53A3A084B8A8}">
      <dgm:prSet/>
      <dgm:spPr/>
      <dgm:t>
        <a:bodyPr/>
        <a:lstStyle/>
        <a:p>
          <a:endParaRPr lang="en-US"/>
        </a:p>
      </dgm:t>
    </dgm:pt>
    <dgm:pt modelId="{70EC5433-D966-49F8-9B97-7FE4F519A1C4}" type="sibTrans" cxnId="{CA45C99A-0342-4660-8DA1-53A3A084B8A8}">
      <dgm:prSet/>
      <dgm:spPr/>
      <dgm:t>
        <a:bodyPr/>
        <a:lstStyle/>
        <a:p>
          <a:endParaRPr lang="en-US"/>
        </a:p>
      </dgm:t>
    </dgm:pt>
    <dgm:pt modelId="{5A7B5AD9-3DD1-4BF4-93D8-72C42338D837}">
      <dgm:prSet/>
      <dgm:spPr/>
      <dgm:t>
        <a:bodyPr/>
        <a:lstStyle/>
        <a:p>
          <a:r>
            <a:rPr lang="en-US" dirty="0"/>
            <a:t>Suggesting edits</a:t>
          </a:r>
        </a:p>
      </dgm:t>
    </dgm:pt>
    <dgm:pt modelId="{35BB8AAF-89A5-4C4A-8578-3D13814F69C7}" type="parTrans" cxnId="{6D65B573-8592-4415-AF4B-7060E55C20B3}">
      <dgm:prSet/>
      <dgm:spPr/>
      <dgm:t>
        <a:bodyPr/>
        <a:lstStyle/>
        <a:p>
          <a:endParaRPr lang="en-US"/>
        </a:p>
      </dgm:t>
    </dgm:pt>
    <dgm:pt modelId="{664B0791-3246-44C5-9852-CC9AC919DFBD}" type="sibTrans" cxnId="{6D65B573-8592-4415-AF4B-7060E55C20B3}">
      <dgm:prSet/>
      <dgm:spPr/>
      <dgm:t>
        <a:bodyPr/>
        <a:lstStyle/>
        <a:p>
          <a:endParaRPr lang="en-US"/>
        </a:p>
      </dgm:t>
    </dgm:pt>
    <dgm:pt modelId="{ED81C93A-6BDE-452F-96F3-7258FDCEFD69}" type="pres">
      <dgm:prSet presAssocID="{4D7F4D4D-38E9-474E-B9EA-4271AEFC3E9D}" presName="vert0" presStyleCnt="0">
        <dgm:presLayoutVars>
          <dgm:dir/>
          <dgm:animOne val="branch"/>
          <dgm:animLvl val="lvl"/>
        </dgm:presLayoutVars>
      </dgm:prSet>
      <dgm:spPr/>
    </dgm:pt>
    <dgm:pt modelId="{3D04BEC8-61A5-4ABB-9587-26E7968ECA2B}" type="pres">
      <dgm:prSet presAssocID="{6363A366-D8D8-470F-A282-8564E122D67D}" presName="thickLine" presStyleLbl="alignNode1" presStyleIdx="0" presStyleCnt="3"/>
      <dgm:spPr/>
    </dgm:pt>
    <dgm:pt modelId="{615C3F41-291D-43A7-9ADD-633CF139B6E4}" type="pres">
      <dgm:prSet presAssocID="{6363A366-D8D8-470F-A282-8564E122D67D}" presName="horz1" presStyleCnt="0"/>
      <dgm:spPr/>
    </dgm:pt>
    <dgm:pt modelId="{3A05838E-E909-42FF-B523-DA8E7D6C607F}" type="pres">
      <dgm:prSet presAssocID="{6363A366-D8D8-470F-A282-8564E122D67D}" presName="tx1" presStyleLbl="revTx" presStyleIdx="0" presStyleCnt="3"/>
      <dgm:spPr/>
    </dgm:pt>
    <dgm:pt modelId="{1536DEAF-BB78-4BE1-B06B-ABFBCF31197F}" type="pres">
      <dgm:prSet presAssocID="{6363A366-D8D8-470F-A282-8564E122D67D}" presName="vert1" presStyleCnt="0"/>
      <dgm:spPr/>
    </dgm:pt>
    <dgm:pt modelId="{410BCC62-4973-4AF0-9500-3643143E801D}" type="pres">
      <dgm:prSet presAssocID="{5BF5A8D8-3021-4E86-A9E2-457321935CBB}" presName="thickLine" presStyleLbl="alignNode1" presStyleIdx="1" presStyleCnt="3"/>
      <dgm:spPr/>
    </dgm:pt>
    <dgm:pt modelId="{FC6956A6-31F4-4EF1-86BB-D47D91C072C9}" type="pres">
      <dgm:prSet presAssocID="{5BF5A8D8-3021-4E86-A9E2-457321935CBB}" presName="horz1" presStyleCnt="0"/>
      <dgm:spPr/>
    </dgm:pt>
    <dgm:pt modelId="{67688452-856C-4347-849C-E3AEF0E2A193}" type="pres">
      <dgm:prSet presAssocID="{5BF5A8D8-3021-4E86-A9E2-457321935CBB}" presName="tx1" presStyleLbl="revTx" presStyleIdx="1" presStyleCnt="3"/>
      <dgm:spPr/>
    </dgm:pt>
    <dgm:pt modelId="{A67E954C-DC58-480A-A378-50056178248F}" type="pres">
      <dgm:prSet presAssocID="{5BF5A8D8-3021-4E86-A9E2-457321935CBB}" presName="vert1" presStyleCnt="0"/>
      <dgm:spPr/>
    </dgm:pt>
    <dgm:pt modelId="{B67AC395-CD20-48A7-A580-161690CA6A5A}" type="pres">
      <dgm:prSet presAssocID="{5A7B5AD9-3DD1-4BF4-93D8-72C42338D837}" presName="thickLine" presStyleLbl="alignNode1" presStyleIdx="2" presStyleCnt="3"/>
      <dgm:spPr/>
    </dgm:pt>
    <dgm:pt modelId="{8EA31FF0-117D-4918-8127-69E813AC5956}" type="pres">
      <dgm:prSet presAssocID="{5A7B5AD9-3DD1-4BF4-93D8-72C42338D837}" presName="horz1" presStyleCnt="0"/>
      <dgm:spPr/>
    </dgm:pt>
    <dgm:pt modelId="{1FC408BD-45C7-4D64-92EC-BBDF98877D48}" type="pres">
      <dgm:prSet presAssocID="{5A7B5AD9-3DD1-4BF4-93D8-72C42338D837}" presName="tx1" presStyleLbl="revTx" presStyleIdx="2" presStyleCnt="3"/>
      <dgm:spPr/>
    </dgm:pt>
    <dgm:pt modelId="{DCE064EF-E672-4259-8D20-7DD151E62423}" type="pres">
      <dgm:prSet presAssocID="{5A7B5AD9-3DD1-4BF4-93D8-72C42338D837}" presName="vert1" presStyleCnt="0"/>
      <dgm:spPr/>
    </dgm:pt>
  </dgm:ptLst>
  <dgm:cxnLst>
    <dgm:cxn modelId="{D59FE431-AF00-416A-8B09-F6F48A765B46}" type="presOf" srcId="{5BF5A8D8-3021-4E86-A9E2-457321935CBB}" destId="{67688452-856C-4347-849C-E3AEF0E2A193}" srcOrd="0" destOrd="0" presId="urn:microsoft.com/office/officeart/2008/layout/LinedList"/>
    <dgm:cxn modelId="{6D65B573-8592-4415-AF4B-7060E55C20B3}" srcId="{4D7F4D4D-38E9-474E-B9EA-4271AEFC3E9D}" destId="{5A7B5AD9-3DD1-4BF4-93D8-72C42338D837}" srcOrd="2" destOrd="0" parTransId="{35BB8AAF-89A5-4C4A-8578-3D13814F69C7}" sibTransId="{664B0791-3246-44C5-9852-CC9AC919DFBD}"/>
    <dgm:cxn modelId="{CA45C99A-0342-4660-8DA1-53A3A084B8A8}" srcId="{4D7F4D4D-38E9-474E-B9EA-4271AEFC3E9D}" destId="{5BF5A8D8-3021-4E86-A9E2-457321935CBB}" srcOrd="1" destOrd="0" parTransId="{2F130E6D-1BAE-4A20-84A4-CF5862C26CD2}" sibTransId="{70EC5433-D966-49F8-9B97-7FE4F519A1C4}"/>
    <dgm:cxn modelId="{5E83EBD1-62C8-4BF7-A1D3-3AA3B7D83696}" type="presOf" srcId="{6363A366-D8D8-470F-A282-8564E122D67D}" destId="{3A05838E-E909-42FF-B523-DA8E7D6C607F}" srcOrd="0" destOrd="0" presId="urn:microsoft.com/office/officeart/2008/layout/LinedList"/>
    <dgm:cxn modelId="{5BAC5DE2-8D74-4A75-A720-85C30E0AC034}" type="presOf" srcId="{4D7F4D4D-38E9-474E-B9EA-4271AEFC3E9D}" destId="{ED81C93A-6BDE-452F-96F3-7258FDCEFD69}" srcOrd="0" destOrd="0" presId="urn:microsoft.com/office/officeart/2008/layout/LinedList"/>
    <dgm:cxn modelId="{6E5527F2-869C-45FF-A842-EFCAB60645FA}" type="presOf" srcId="{5A7B5AD9-3DD1-4BF4-93D8-72C42338D837}" destId="{1FC408BD-45C7-4D64-92EC-BBDF98877D48}" srcOrd="0" destOrd="0" presId="urn:microsoft.com/office/officeart/2008/layout/LinedList"/>
    <dgm:cxn modelId="{B2B040F5-E20B-4A29-95CB-37BEE3BC68A7}" srcId="{4D7F4D4D-38E9-474E-B9EA-4271AEFC3E9D}" destId="{6363A366-D8D8-470F-A282-8564E122D67D}" srcOrd="0" destOrd="0" parTransId="{F7FA21AD-74EB-40E7-B9A2-1DB13E1EB09C}" sibTransId="{3E45270A-DA3C-4037-A8FC-B0326A2C0F0C}"/>
    <dgm:cxn modelId="{51A22954-599C-4019-8CA2-0353A29A372D}" type="presParOf" srcId="{ED81C93A-6BDE-452F-96F3-7258FDCEFD69}" destId="{3D04BEC8-61A5-4ABB-9587-26E7968ECA2B}" srcOrd="0" destOrd="0" presId="urn:microsoft.com/office/officeart/2008/layout/LinedList"/>
    <dgm:cxn modelId="{F87C1697-B1EA-410A-88E6-8A507B72765C}" type="presParOf" srcId="{ED81C93A-6BDE-452F-96F3-7258FDCEFD69}" destId="{615C3F41-291D-43A7-9ADD-633CF139B6E4}" srcOrd="1" destOrd="0" presId="urn:microsoft.com/office/officeart/2008/layout/LinedList"/>
    <dgm:cxn modelId="{1A8A2ACA-7CD7-4832-AACD-760025C7A473}" type="presParOf" srcId="{615C3F41-291D-43A7-9ADD-633CF139B6E4}" destId="{3A05838E-E909-42FF-B523-DA8E7D6C607F}" srcOrd="0" destOrd="0" presId="urn:microsoft.com/office/officeart/2008/layout/LinedList"/>
    <dgm:cxn modelId="{A2C21013-B598-40C3-84CF-42B56DC6AB14}" type="presParOf" srcId="{615C3F41-291D-43A7-9ADD-633CF139B6E4}" destId="{1536DEAF-BB78-4BE1-B06B-ABFBCF31197F}" srcOrd="1" destOrd="0" presId="urn:microsoft.com/office/officeart/2008/layout/LinedList"/>
    <dgm:cxn modelId="{15E4CF19-5D1F-4830-B64C-0CF9EEA273F5}" type="presParOf" srcId="{ED81C93A-6BDE-452F-96F3-7258FDCEFD69}" destId="{410BCC62-4973-4AF0-9500-3643143E801D}" srcOrd="2" destOrd="0" presId="urn:microsoft.com/office/officeart/2008/layout/LinedList"/>
    <dgm:cxn modelId="{7EACF00E-E872-4793-9293-94A70EF6FAC2}" type="presParOf" srcId="{ED81C93A-6BDE-452F-96F3-7258FDCEFD69}" destId="{FC6956A6-31F4-4EF1-86BB-D47D91C072C9}" srcOrd="3" destOrd="0" presId="urn:microsoft.com/office/officeart/2008/layout/LinedList"/>
    <dgm:cxn modelId="{8E6F4680-C792-4EFE-A803-6F0595CE4318}" type="presParOf" srcId="{FC6956A6-31F4-4EF1-86BB-D47D91C072C9}" destId="{67688452-856C-4347-849C-E3AEF0E2A193}" srcOrd="0" destOrd="0" presId="urn:microsoft.com/office/officeart/2008/layout/LinedList"/>
    <dgm:cxn modelId="{AE3B899D-208B-4A55-81C8-28EB9BAA7B5E}" type="presParOf" srcId="{FC6956A6-31F4-4EF1-86BB-D47D91C072C9}" destId="{A67E954C-DC58-480A-A378-50056178248F}" srcOrd="1" destOrd="0" presId="urn:microsoft.com/office/officeart/2008/layout/LinedList"/>
    <dgm:cxn modelId="{DBCF1DE1-B3C5-4DFA-B26C-5ED6F4C0E1F3}" type="presParOf" srcId="{ED81C93A-6BDE-452F-96F3-7258FDCEFD69}" destId="{B67AC395-CD20-48A7-A580-161690CA6A5A}" srcOrd="4" destOrd="0" presId="urn:microsoft.com/office/officeart/2008/layout/LinedList"/>
    <dgm:cxn modelId="{F66211FF-7881-476C-B22C-57A4BDA7C039}" type="presParOf" srcId="{ED81C93A-6BDE-452F-96F3-7258FDCEFD69}" destId="{8EA31FF0-117D-4918-8127-69E813AC5956}" srcOrd="5" destOrd="0" presId="urn:microsoft.com/office/officeart/2008/layout/LinedList"/>
    <dgm:cxn modelId="{D7ABB84E-06B2-492D-A060-C7A48410455C}" type="presParOf" srcId="{8EA31FF0-117D-4918-8127-69E813AC5956}" destId="{1FC408BD-45C7-4D64-92EC-BBDF98877D48}" srcOrd="0" destOrd="0" presId="urn:microsoft.com/office/officeart/2008/layout/LinedList"/>
    <dgm:cxn modelId="{3332E7E7-6D56-410A-AB74-5BB47017D050}" type="presParOf" srcId="{8EA31FF0-117D-4918-8127-69E813AC5956}" destId="{DCE064EF-E672-4259-8D20-7DD151E6242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4807AA-D184-4614-BF5B-7D8522194EE7}"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0062D72C-9A07-40B1-8132-354070D99638}">
      <dgm:prSet/>
      <dgm:spPr/>
      <dgm:t>
        <a:bodyPr/>
        <a:lstStyle/>
        <a:p>
          <a:r>
            <a:rPr lang="en-US"/>
            <a:t>Administrative (performance reviews, letters of recommendation)</a:t>
          </a:r>
        </a:p>
      </dgm:t>
    </dgm:pt>
    <dgm:pt modelId="{54751C03-92EE-4E3A-BA10-7CF5343026B9}" type="parTrans" cxnId="{3617F9D1-FC30-4096-8535-1AFDD1569AB0}">
      <dgm:prSet/>
      <dgm:spPr/>
      <dgm:t>
        <a:bodyPr/>
        <a:lstStyle/>
        <a:p>
          <a:endParaRPr lang="en-US"/>
        </a:p>
      </dgm:t>
    </dgm:pt>
    <dgm:pt modelId="{44257BE3-2B2B-404E-9071-41920A951A93}" type="sibTrans" cxnId="{3617F9D1-FC30-4096-8535-1AFDD1569AB0}">
      <dgm:prSet/>
      <dgm:spPr/>
      <dgm:t>
        <a:bodyPr/>
        <a:lstStyle/>
        <a:p>
          <a:endParaRPr lang="en-US"/>
        </a:p>
      </dgm:t>
    </dgm:pt>
    <dgm:pt modelId="{7C7415D3-D7DF-4744-8B3D-DCD65F585BF4}">
      <dgm:prSet/>
      <dgm:spPr/>
      <dgm:t>
        <a:bodyPr/>
        <a:lstStyle/>
        <a:p>
          <a:r>
            <a:rPr lang="en-US" dirty="0"/>
            <a:t>Case-related (drafting assistance, research using legal tools, summarization, chronologies, hearing preparation)</a:t>
          </a:r>
        </a:p>
      </dgm:t>
    </dgm:pt>
    <dgm:pt modelId="{1D0B2D26-F00B-4A5C-BFDC-04EE55924860}" type="parTrans" cxnId="{1A4EC879-7A72-482F-96E0-289F95529BA4}">
      <dgm:prSet/>
      <dgm:spPr/>
      <dgm:t>
        <a:bodyPr/>
        <a:lstStyle/>
        <a:p>
          <a:endParaRPr lang="en-US"/>
        </a:p>
      </dgm:t>
    </dgm:pt>
    <dgm:pt modelId="{9A27C04F-119A-4797-81AF-0C696C5DA743}" type="sibTrans" cxnId="{1A4EC879-7A72-482F-96E0-289F95529BA4}">
      <dgm:prSet/>
      <dgm:spPr/>
      <dgm:t>
        <a:bodyPr/>
        <a:lstStyle/>
        <a:p>
          <a:endParaRPr lang="en-US"/>
        </a:p>
      </dgm:t>
    </dgm:pt>
    <dgm:pt modelId="{B7A3397B-7C1E-4D3F-A220-D79835683330}" type="pres">
      <dgm:prSet presAssocID="{F64807AA-D184-4614-BF5B-7D8522194EE7}" presName="hierChild1" presStyleCnt="0">
        <dgm:presLayoutVars>
          <dgm:chPref val="1"/>
          <dgm:dir/>
          <dgm:animOne val="branch"/>
          <dgm:animLvl val="lvl"/>
          <dgm:resizeHandles/>
        </dgm:presLayoutVars>
      </dgm:prSet>
      <dgm:spPr/>
    </dgm:pt>
    <dgm:pt modelId="{81E3A7B7-693C-4A2E-BB10-45D0A2FCDCB1}" type="pres">
      <dgm:prSet presAssocID="{0062D72C-9A07-40B1-8132-354070D99638}" presName="hierRoot1" presStyleCnt="0"/>
      <dgm:spPr/>
    </dgm:pt>
    <dgm:pt modelId="{9771E104-5172-45B5-9A59-CBDCD51A5FDF}" type="pres">
      <dgm:prSet presAssocID="{0062D72C-9A07-40B1-8132-354070D99638}" presName="composite" presStyleCnt="0"/>
      <dgm:spPr/>
    </dgm:pt>
    <dgm:pt modelId="{B572875E-6914-404F-8CCD-8C81A53A2FFA}" type="pres">
      <dgm:prSet presAssocID="{0062D72C-9A07-40B1-8132-354070D99638}" presName="background" presStyleLbl="node0" presStyleIdx="0" presStyleCnt="2"/>
      <dgm:spPr/>
    </dgm:pt>
    <dgm:pt modelId="{7E913351-66C2-4831-84E0-C140F4D5E258}" type="pres">
      <dgm:prSet presAssocID="{0062D72C-9A07-40B1-8132-354070D99638}" presName="text" presStyleLbl="fgAcc0" presStyleIdx="0" presStyleCnt="2">
        <dgm:presLayoutVars>
          <dgm:chPref val="3"/>
        </dgm:presLayoutVars>
      </dgm:prSet>
      <dgm:spPr/>
    </dgm:pt>
    <dgm:pt modelId="{3F8F7D3E-A8E6-437B-8DB2-8EE0B84EBCE1}" type="pres">
      <dgm:prSet presAssocID="{0062D72C-9A07-40B1-8132-354070D99638}" presName="hierChild2" presStyleCnt="0"/>
      <dgm:spPr/>
    </dgm:pt>
    <dgm:pt modelId="{6AEF2491-C6FF-44E3-8FEC-115A9CD6834E}" type="pres">
      <dgm:prSet presAssocID="{7C7415D3-D7DF-4744-8B3D-DCD65F585BF4}" presName="hierRoot1" presStyleCnt="0"/>
      <dgm:spPr/>
    </dgm:pt>
    <dgm:pt modelId="{A450D5E1-E4C6-4158-8735-A6091FF803AB}" type="pres">
      <dgm:prSet presAssocID="{7C7415D3-D7DF-4744-8B3D-DCD65F585BF4}" presName="composite" presStyleCnt="0"/>
      <dgm:spPr/>
    </dgm:pt>
    <dgm:pt modelId="{83B4F0C1-2A2E-4E51-8007-359B8E0FBE64}" type="pres">
      <dgm:prSet presAssocID="{7C7415D3-D7DF-4744-8B3D-DCD65F585BF4}" presName="background" presStyleLbl="node0" presStyleIdx="1" presStyleCnt="2"/>
      <dgm:spPr/>
    </dgm:pt>
    <dgm:pt modelId="{0D5E0BA3-0482-4538-86CA-BB927ACA385C}" type="pres">
      <dgm:prSet presAssocID="{7C7415D3-D7DF-4744-8B3D-DCD65F585BF4}" presName="text" presStyleLbl="fgAcc0" presStyleIdx="1" presStyleCnt="2">
        <dgm:presLayoutVars>
          <dgm:chPref val="3"/>
        </dgm:presLayoutVars>
      </dgm:prSet>
      <dgm:spPr/>
    </dgm:pt>
    <dgm:pt modelId="{BC41E475-0A0F-497C-BB0B-F8FD04BF4899}" type="pres">
      <dgm:prSet presAssocID="{7C7415D3-D7DF-4744-8B3D-DCD65F585BF4}" presName="hierChild2" presStyleCnt="0"/>
      <dgm:spPr/>
    </dgm:pt>
  </dgm:ptLst>
  <dgm:cxnLst>
    <dgm:cxn modelId="{51BA0046-5ABD-4CAD-A5B6-CC80D937EE39}" type="presOf" srcId="{F64807AA-D184-4614-BF5B-7D8522194EE7}" destId="{B7A3397B-7C1E-4D3F-A220-D79835683330}" srcOrd="0" destOrd="0" presId="urn:microsoft.com/office/officeart/2005/8/layout/hierarchy1"/>
    <dgm:cxn modelId="{1A4EC879-7A72-482F-96E0-289F95529BA4}" srcId="{F64807AA-D184-4614-BF5B-7D8522194EE7}" destId="{7C7415D3-D7DF-4744-8B3D-DCD65F585BF4}" srcOrd="1" destOrd="0" parTransId="{1D0B2D26-F00B-4A5C-BFDC-04EE55924860}" sibTransId="{9A27C04F-119A-4797-81AF-0C696C5DA743}"/>
    <dgm:cxn modelId="{3617F9D1-FC30-4096-8535-1AFDD1569AB0}" srcId="{F64807AA-D184-4614-BF5B-7D8522194EE7}" destId="{0062D72C-9A07-40B1-8132-354070D99638}" srcOrd="0" destOrd="0" parTransId="{54751C03-92EE-4E3A-BA10-7CF5343026B9}" sibTransId="{44257BE3-2B2B-404E-9071-41920A951A93}"/>
    <dgm:cxn modelId="{43D299D9-B5DE-443B-88DE-34E450474937}" type="presOf" srcId="{0062D72C-9A07-40B1-8132-354070D99638}" destId="{7E913351-66C2-4831-84E0-C140F4D5E258}" srcOrd="0" destOrd="0" presId="urn:microsoft.com/office/officeart/2005/8/layout/hierarchy1"/>
    <dgm:cxn modelId="{3AE575ED-BE3B-44F7-8A69-43B864320BD5}" type="presOf" srcId="{7C7415D3-D7DF-4744-8B3D-DCD65F585BF4}" destId="{0D5E0BA3-0482-4538-86CA-BB927ACA385C}" srcOrd="0" destOrd="0" presId="urn:microsoft.com/office/officeart/2005/8/layout/hierarchy1"/>
    <dgm:cxn modelId="{F5FDD3CD-2A2E-4C69-97BD-D36262DACE75}" type="presParOf" srcId="{B7A3397B-7C1E-4D3F-A220-D79835683330}" destId="{81E3A7B7-693C-4A2E-BB10-45D0A2FCDCB1}" srcOrd="0" destOrd="0" presId="urn:microsoft.com/office/officeart/2005/8/layout/hierarchy1"/>
    <dgm:cxn modelId="{2413D30D-A1FB-432C-BD39-A69672D1898F}" type="presParOf" srcId="{81E3A7B7-693C-4A2E-BB10-45D0A2FCDCB1}" destId="{9771E104-5172-45B5-9A59-CBDCD51A5FDF}" srcOrd="0" destOrd="0" presId="urn:microsoft.com/office/officeart/2005/8/layout/hierarchy1"/>
    <dgm:cxn modelId="{98A4AA08-E602-4894-B300-5D4A853693A2}" type="presParOf" srcId="{9771E104-5172-45B5-9A59-CBDCD51A5FDF}" destId="{B572875E-6914-404F-8CCD-8C81A53A2FFA}" srcOrd="0" destOrd="0" presId="urn:microsoft.com/office/officeart/2005/8/layout/hierarchy1"/>
    <dgm:cxn modelId="{B00A511A-7DAF-4E23-8F07-C637EA2FC5E6}" type="presParOf" srcId="{9771E104-5172-45B5-9A59-CBDCD51A5FDF}" destId="{7E913351-66C2-4831-84E0-C140F4D5E258}" srcOrd="1" destOrd="0" presId="urn:microsoft.com/office/officeart/2005/8/layout/hierarchy1"/>
    <dgm:cxn modelId="{EEF46955-96A6-4C6D-81BE-E8E8F90E957A}" type="presParOf" srcId="{81E3A7B7-693C-4A2E-BB10-45D0A2FCDCB1}" destId="{3F8F7D3E-A8E6-437B-8DB2-8EE0B84EBCE1}" srcOrd="1" destOrd="0" presId="urn:microsoft.com/office/officeart/2005/8/layout/hierarchy1"/>
    <dgm:cxn modelId="{F4D2C91E-5FEC-4A4F-A559-8A773AAC0BE6}" type="presParOf" srcId="{B7A3397B-7C1E-4D3F-A220-D79835683330}" destId="{6AEF2491-C6FF-44E3-8FEC-115A9CD6834E}" srcOrd="1" destOrd="0" presId="urn:microsoft.com/office/officeart/2005/8/layout/hierarchy1"/>
    <dgm:cxn modelId="{5C45DB29-8501-4A10-9373-900546F9D3A2}" type="presParOf" srcId="{6AEF2491-C6FF-44E3-8FEC-115A9CD6834E}" destId="{A450D5E1-E4C6-4158-8735-A6091FF803AB}" srcOrd="0" destOrd="0" presId="urn:microsoft.com/office/officeart/2005/8/layout/hierarchy1"/>
    <dgm:cxn modelId="{A97B3F77-6B69-4A28-8660-064C0A6EA5FB}" type="presParOf" srcId="{A450D5E1-E4C6-4158-8735-A6091FF803AB}" destId="{83B4F0C1-2A2E-4E51-8007-359B8E0FBE64}" srcOrd="0" destOrd="0" presId="urn:microsoft.com/office/officeart/2005/8/layout/hierarchy1"/>
    <dgm:cxn modelId="{ED2E4AC7-A3E9-46D8-81AE-BA4EF81C1AF3}" type="presParOf" srcId="{A450D5E1-E4C6-4158-8735-A6091FF803AB}" destId="{0D5E0BA3-0482-4538-86CA-BB927ACA385C}" srcOrd="1" destOrd="0" presId="urn:microsoft.com/office/officeart/2005/8/layout/hierarchy1"/>
    <dgm:cxn modelId="{2C19855C-449A-4B3F-B93B-76BA9FF41451}" type="presParOf" srcId="{6AEF2491-C6FF-44E3-8FEC-115A9CD6834E}" destId="{BC41E475-0A0F-497C-BB0B-F8FD04BF489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1AF01C0-317F-4BC8-96BF-874B3F67AC3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B34AD80-BAF7-4928-8561-C616C28B96CA}">
      <dgm:prSet/>
      <dgm:spPr/>
      <dgm:t>
        <a:bodyPr/>
        <a:lstStyle/>
        <a:p>
          <a:r>
            <a:rPr lang="en-US" dirty="0"/>
            <a:t>Helping with scheduling and managing tasks</a:t>
          </a:r>
        </a:p>
      </dgm:t>
    </dgm:pt>
    <dgm:pt modelId="{C9EA7BD4-1F0C-4B4C-951A-B8A6CC6E3C5A}" type="parTrans" cxnId="{8BD6B9EA-9618-4579-AF30-8B204E24C885}">
      <dgm:prSet/>
      <dgm:spPr/>
      <dgm:t>
        <a:bodyPr/>
        <a:lstStyle/>
        <a:p>
          <a:endParaRPr lang="en-US"/>
        </a:p>
      </dgm:t>
    </dgm:pt>
    <dgm:pt modelId="{00DA5B33-56F5-44DA-84EE-7655C2C01BBC}" type="sibTrans" cxnId="{8BD6B9EA-9618-4579-AF30-8B204E24C885}">
      <dgm:prSet/>
      <dgm:spPr/>
      <dgm:t>
        <a:bodyPr/>
        <a:lstStyle/>
        <a:p>
          <a:endParaRPr lang="en-US"/>
        </a:p>
      </dgm:t>
    </dgm:pt>
    <dgm:pt modelId="{037F9E06-D84F-4925-84F1-19315791B851}">
      <dgm:prSet/>
      <dgm:spPr/>
      <dgm:t>
        <a:bodyPr/>
        <a:lstStyle/>
        <a:p>
          <a:r>
            <a:rPr lang="en-US"/>
            <a:t>Chatbots to share helpful information with litigants</a:t>
          </a:r>
        </a:p>
      </dgm:t>
    </dgm:pt>
    <dgm:pt modelId="{65F8CBAC-0AD4-4D1D-AF75-2620E6119BB5}" type="parTrans" cxnId="{0C7E3B30-F0A4-408F-8A6E-0D9F32C15F54}">
      <dgm:prSet/>
      <dgm:spPr/>
      <dgm:t>
        <a:bodyPr/>
        <a:lstStyle/>
        <a:p>
          <a:endParaRPr lang="en-US"/>
        </a:p>
      </dgm:t>
    </dgm:pt>
    <dgm:pt modelId="{5A606097-A2C7-435B-A4B3-6647CC8844ED}" type="sibTrans" cxnId="{0C7E3B30-F0A4-408F-8A6E-0D9F32C15F54}">
      <dgm:prSet/>
      <dgm:spPr/>
      <dgm:t>
        <a:bodyPr/>
        <a:lstStyle/>
        <a:p>
          <a:endParaRPr lang="en-US"/>
        </a:p>
      </dgm:t>
    </dgm:pt>
    <dgm:pt modelId="{705FDED8-227D-45C2-B0B9-063BD4789E76}">
      <dgm:prSet/>
      <dgm:spPr/>
      <dgm:t>
        <a:bodyPr/>
        <a:lstStyle/>
        <a:p>
          <a:r>
            <a:rPr lang="en-US"/>
            <a:t>Hiding private or sensitive information in documents automatically</a:t>
          </a:r>
        </a:p>
      </dgm:t>
    </dgm:pt>
    <dgm:pt modelId="{9B729EAF-9894-46D4-BFCB-F8E7B5EE5702}" type="parTrans" cxnId="{747D740C-B504-4732-B558-1B0FB89BCBBB}">
      <dgm:prSet/>
      <dgm:spPr/>
      <dgm:t>
        <a:bodyPr/>
        <a:lstStyle/>
        <a:p>
          <a:endParaRPr lang="en-US"/>
        </a:p>
      </dgm:t>
    </dgm:pt>
    <dgm:pt modelId="{55BDED1E-01CA-4B54-94BD-2723EB7E0C1E}" type="sibTrans" cxnId="{747D740C-B504-4732-B558-1B0FB89BCBBB}">
      <dgm:prSet/>
      <dgm:spPr/>
      <dgm:t>
        <a:bodyPr/>
        <a:lstStyle/>
        <a:p>
          <a:endParaRPr lang="en-US"/>
        </a:p>
      </dgm:t>
    </dgm:pt>
    <dgm:pt modelId="{82E3563C-A249-4E85-8AAE-672305C4FEA1}">
      <dgm:prSet/>
      <dgm:spPr/>
      <dgm:t>
        <a:bodyPr/>
        <a:lstStyle/>
        <a:p>
          <a:r>
            <a:rPr lang="en-US"/>
            <a:t>Helping staff see patterns or trends in the types of cases being filed</a:t>
          </a:r>
        </a:p>
      </dgm:t>
    </dgm:pt>
    <dgm:pt modelId="{262B9358-4DA4-4A84-AB90-2A3989CB358B}" type="parTrans" cxnId="{81D9440A-4772-4EA1-B2B9-5BA3B0221A10}">
      <dgm:prSet/>
      <dgm:spPr/>
      <dgm:t>
        <a:bodyPr/>
        <a:lstStyle/>
        <a:p>
          <a:endParaRPr lang="en-US"/>
        </a:p>
      </dgm:t>
    </dgm:pt>
    <dgm:pt modelId="{FDFAE696-BE89-4C2F-98DC-F6FC8C961C74}" type="sibTrans" cxnId="{81D9440A-4772-4EA1-B2B9-5BA3B0221A10}">
      <dgm:prSet/>
      <dgm:spPr/>
      <dgm:t>
        <a:bodyPr/>
        <a:lstStyle/>
        <a:p>
          <a:endParaRPr lang="en-US"/>
        </a:p>
      </dgm:t>
    </dgm:pt>
    <dgm:pt modelId="{4D4EB78A-245A-42B4-B2EA-F68997B5EB2E}">
      <dgm:prSet/>
      <dgm:spPr/>
      <dgm:t>
        <a:bodyPr/>
        <a:lstStyle/>
        <a:p>
          <a:r>
            <a:rPr lang="en-US"/>
            <a:t>Helping process payment orders more quickly and accurately</a:t>
          </a:r>
        </a:p>
      </dgm:t>
    </dgm:pt>
    <dgm:pt modelId="{B5AEA632-D1E9-4F27-B7C8-A7E53D15DE6C}" type="parTrans" cxnId="{E5E6A95E-F0C4-49BD-B10D-6B6908E49B8D}">
      <dgm:prSet/>
      <dgm:spPr/>
      <dgm:t>
        <a:bodyPr/>
        <a:lstStyle/>
        <a:p>
          <a:endParaRPr lang="en-US"/>
        </a:p>
      </dgm:t>
    </dgm:pt>
    <dgm:pt modelId="{D11DE553-F5CF-4EF9-BD9A-0F96A2D84834}" type="sibTrans" cxnId="{E5E6A95E-F0C4-49BD-B10D-6B6908E49B8D}">
      <dgm:prSet/>
      <dgm:spPr/>
      <dgm:t>
        <a:bodyPr/>
        <a:lstStyle/>
        <a:p>
          <a:endParaRPr lang="en-US"/>
        </a:p>
      </dgm:t>
    </dgm:pt>
    <dgm:pt modelId="{ED4D62A9-9FF6-4B21-BF5D-E365926F25E3}">
      <dgm:prSet/>
      <dgm:spPr/>
      <dgm:t>
        <a:bodyPr/>
        <a:lstStyle/>
        <a:p>
          <a:r>
            <a:rPr lang="en-US"/>
            <a:t>Reducing repetitive manual work</a:t>
          </a:r>
        </a:p>
      </dgm:t>
    </dgm:pt>
    <dgm:pt modelId="{1B3CF3EA-0998-405C-84E2-22703129734A}" type="parTrans" cxnId="{76E6EE92-7A84-4544-B204-32687DFEEA5D}">
      <dgm:prSet/>
      <dgm:spPr/>
      <dgm:t>
        <a:bodyPr/>
        <a:lstStyle/>
        <a:p>
          <a:endParaRPr lang="en-US"/>
        </a:p>
      </dgm:t>
    </dgm:pt>
    <dgm:pt modelId="{EDDF4D90-587A-4DED-BAAE-31DC7C38ED1C}" type="sibTrans" cxnId="{76E6EE92-7A84-4544-B204-32687DFEEA5D}">
      <dgm:prSet/>
      <dgm:spPr/>
      <dgm:t>
        <a:bodyPr/>
        <a:lstStyle/>
        <a:p>
          <a:endParaRPr lang="en-US"/>
        </a:p>
      </dgm:t>
    </dgm:pt>
    <dgm:pt modelId="{B0EF06C2-0412-41D9-9785-19FA9075F3E7}" type="pres">
      <dgm:prSet presAssocID="{11AF01C0-317F-4BC8-96BF-874B3F67AC35}" presName="linear" presStyleCnt="0">
        <dgm:presLayoutVars>
          <dgm:animLvl val="lvl"/>
          <dgm:resizeHandles val="exact"/>
        </dgm:presLayoutVars>
      </dgm:prSet>
      <dgm:spPr/>
    </dgm:pt>
    <dgm:pt modelId="{E52AA0DC-B73C-4E7A-B08C-B633FA76663B}" type="pres">
      <dgm:prSet presAssocID="{7B34AD80-BAF7-4928-8561-C616C28B96CA}" presName="parentText" presStyleLbl="node1" presStyleIdx="0" presStyleCnt="6">
        <dgm:presLayoutVars>
          <dgm:chMax val="0"/>
          <dgm:bulletEnabled val="1"/>
        </dgm:presLayoutVars>
      </dgm:prSet>
      <dgm:spPr/>
    </dgm:pt>
    <dgm:pt modelId="{017651F3-8EF9-4C77-A941-8AB2ABA53CEB}" type="pres">
      <dgm:prSet presAssocID="{00DA5B33-56F5-44DA-84EE-7655C2C01BBC}" presName="spacer" presStyleCnt="0"/>
      <dgm:spPr/>
    </dgm:pt>
    <dgm:pt modelId="{D3738009-2F6A-4125-9B58-855EDFF21321}" type="pres">
      <dgm:prSet presAssocID="{037F9E06-D84F-4925-84F1-19315791B851}" presName="parentText" presStyleLbl="node1" presStyleIdx="1" presStyleCnt="6">
        <dgm:presLayoutVars>
          <dgm:chMax val="0"/>
          <dgm:bulletEnabled val="1"/>
        </dgm:presLayoutVars>
      </dgm:prSet>
      <dgm:spPr/>
    </dgm:pt>
    <dgm:pt modelId="{B826977F-E3AC-48F3-8943-93625877E8E9}" type="pres">
      <dgm:prSet presAssocID="{5A606097-A2C7-435B-A4B3-6647CC8844ED}" presName="spacer" presStyleCnt="0"/>
      <dgm:spPr/>
    </dgm:pt>
    <dgm:pt modelId="{B4E32175-BBC7-492B-A944-4FB0D19F15BC}" type="pres">
      <dgm:prSet presAssocID="{705FDED8-227D-45C2-B0B9-063BD4789E76}" presName="parentText" presStyleLbl="node1" presStyleIdx="2" presStyleCnt="6">
        <dgm:presLayoutVars>
          <dgm:chMax val="0"/>
          <dgm:bulletEnabled val="1"/>
        </dgm:presLayoutVars>
      </dgm:prSet>
      <dgm:spPr/>
    </dgm:pt>
    <dgm:pt modelId="{58DAFCAE-7A38-4830-9424-53F67169D7AA}" type="pres">
      <dgm:prSet presAssocID="{55BDED1E-01CA-4B54-94BD-2723EB7E0C1E}" presName="spacer" presStyleCnt="0"/>
      <dgm:spPr/>
    </dgm:pt>
    <dgm:pt modelId="{2FE7FE26-2F2C-4B59-AB74-23E3372CFD3E}" type="pres">
      <dgm:prSet presAssocID="{82E3563C-A249-4E85-8AAE-672305C4FEA1}" presName="parentText" presStyleLbl="node1" presStyleIdx="3" presStyleCnt="6">
        <dgm:presLayoutVars>
          <dgm:chMax val="0"/>
          <dgm:bulletEnabled val="1"/>
        </dgm:presLayoutVars>
      </dgm:prSet>
      <dgm:spPr/>
    </dgm:pt>
    <dgm:pt modelId="{D11C25E0-FF27-4612-8802-683062470331}" type="pres">
      <dgm:prSet presAssocID="{FDFAE696-BE89-4C2F-98DC-F6FC8C961C74}" presName="spacer" presStyleCnt="0"/>
      <dgm:spPr/>
    </dgm:pt>
    <dgm:pt modelId="{66B52ECA-7F70-4643-B194-F15AFC69268A}" type="pres">
      <dgm:prSet presAssocID="{4D4EB78A-245A-42B4-B2EA-F68997B5EB2E}" presName="parentText" presStyleLbl="node1" presStyleIdx="4" presStyleCnt="6">
        <dgm:presLayoutVars>
          <dgm:chMax val="0"/>
          <dgm:bulletEnabled val="1"/>
        </dgm:presLayoutVars>
      </dgm:prSet>
      <dgm:spPr/>
    </dgm:pt>
    <dgm:pt modelId="{E601D843-2063-4DD0-962E-1614ED66F160}" type="pres">
      <dgm:prSet presAssocID="{D11DE553-F5CF-4EF9-BD9A-0F96A2D84834}" presName="spacer" presStyleCnt="0"/>
      <dgm:spPr/>
    </dgm:pt>
    <dgm:pt modelId="{768F19D4-1255-419A-9788-742EEBC75A74}" type="pres">
      <dgm:prSet presAssocID="{ED4D62A9-9FF6-4B21-BF5D-E365926F25E3}" presName="parentText" presStyleLbl="node1" presStyleIdx="5" presStyleCnt="6">
        <dgm:presLayoutVars>
          <dgm:chMax val="0"/>
          <dgm:bulletEnabled val="1"/>
        </dgm:presLayoutVars>
      </dgm:prSet>
      <dgm:spPr/>
    </dgm:pt>
  </dgm:ptLst>
  <dgm:cxnLst>
    <dgm:cxn modelId="{81D9440A-4772-4EA1-B2B9-5BA3B0221A10}" srcId="{11AF01C0-317F-4BC8-96BF-874B3F67AC35}" destId="{82E3563C-A249-4E85-8AAE-672305C4FEA1}" srcOrd="3" destOrd="0" parTransId="{262B9358-4DA4-4A84-AB90-2A3989CB358B}" sibTransId="{FDFAE696-BE89-4C2F-98DC-F6FC8C961C74}"/>
    <dgm:cxn modelId="{747D740C-B504-4732-B558-1B0FB89BCBBB}" srcId="{11AF01C0-317F-4BC8-96BF-874B3F67AC35}" destId="{705FDED8-227D-45C2-B0B9-063BD4789E76}" srcOrd="2" destOrd="0" parTransId="{9B729EAF-9894-46D4-BFCB-F8E7B5EE5702}" sibTransId="{55BDED1E-01CA-4B54-94BD-2723EB7E0C1E}"/>
    <dgm:cxn modelId="{0C7E3B30-F0A4-408F-8A6E-0D9F32C15F54}" srcId="{11AF01C0-317F-4BC8-96BF-874B3F67AC35}" destId="{037F9E06-D84F-4925-84F1-19315791B851}" srcOrd="1" destOrd="0" parTransId="{65F8CBAC-0AD4-4D1D-AF75-2620E6119BB5}" sibTransId="{5A606097-A2C7-435B-A4B3-6647CC8844ED}"/>
    <dgm:cxn modelId="{E5E6A95E-F0C4-49BD-B10D-6B6908E49B8D}" srcId="{11AF01C0-317F-4BC8-96BF-874B3F67AC35}" destId="{4D4EB78A-245A-42B4-B2EA-F68997B5EB2E}" srcOrd="4" destOrd="0" parTransId="{B5AEA632-D1E9-4F27-B7C8-A7E53D15DE6C}" sibTransId="{D11DE553-F5CF-4EF9-BD9A-0F96A2D84834}"/>
    <dgm:cxn modelId="{17816370-A49C-4BFC-A060-765D6BB2C99F}" type="presOf" srcId="{037F9E06-D84F-4925-84F1-19315791B851}" destId="{D3738009-2F6A-4125-9B58-855EDFF21321}" srcOrd="0" destOrd="0" presId="urn:microsoft.com/office/officeart/2005/8/layout/vList2"/>
    <dgm:cxn modelId="{C4341F52-6E39-441D-ADAE-A9746A5D0A20}" type="presOf" srcId="{4D4EB78A-245A-42B4-B2EA-F68997B5EB2E}" destId="{66B52ECA-7F70-4643-B194-F15AFC69268A}" srcOrd="0" destOrd="0" presId="urn:microsoft.com/office/officeart/2005/8/layout/vList2"/>
    <dgm:cxn modelId="{A9615D53-5E78-4888-B1B1-C5B941FE99F8}" type="presOf" srcId="{82E3563C-A249-4E85-8AAE-672305C4FEA1}" destId="{2FE7FE26-2F2C-4B59-AB74-23E3372CFD3E}" srcOrd="0" destOrd="0" presId="urn:microsoft.com/office/officeart/2005/8/layout/vList2"/>
    <dgm:cxn modelId="{76E6EE92-7A84-4544-B204-32687DFEEA5D}" srcId="{11AF01C0-317F-4BC8-96BF-874B3F67AC35}" destId="{ED4D62A9-9FF6-4B21-BF5D-E365926F25E3}" srcOrd="5" destOrd="0" parTransId="{1B3CF3EA-0998-405C-84E2-22703129734A}" sibTransId="{EDDF4D90-587A-4DED-BAAE-31DC7C38ED1C}"/>
    <dgm:cxn modelId="{D53AF09C-4E4A-4179-BE29-F469BB03890A}" type="presOf" srcId="{11AF01C0-317F-4BC8-96BF-874B3F67AC35}" destId="{B0EF06C2-0412-41D9-9785-19FA9075F3E7}" srcOrd="0" destOrd="0" presId="urn:microsoft.com/office/officeart/2005/8/layout/vList2"/>
    <dgm:cxn modelId="{81D514D0-09CE-4D65-BC2A-62CCC4189085}" type="presOf" srcId="{705FDED8-227D-45C2-B0B9-063BD4789E76}" destId="{B4E32175-BBC7-492B-A944-4FB0D19F15BC}" srcOrd="0" destOrd="0" presId="urn:microsoft.com/office/officeart/2005/8/layout/vList2"/>
    <dgm:cxn modelId="{ADD1F3DA-46AB-438E-8C10-B2FF1E721DEC}" type="presOf" srcId="{ED4D62A9-9FF6-4B21-BF5D-E365926F25E3}" destId="{768F19D4-1255-419A-9788-742EEBC75A74}" srcOrd="0" destOrd="0" presId="urn:microsoft.com/office/officeart/2005/8/layout/vList2"/>
    <dgm:cxn modelId="{8BD6B9EA-9618-4579-AF30-8B204E24C885}" srcId="{11AF01C0-317F-4BC8-96BF-874B3F67AC35}" destId="{7B34AD80-BAF7-4928-8561-C616C28B96CA}" srcOrd="0" destOrd="0" parTransId="{C9EA7BD4-1F0C-4B4C-951A-B8A6CC6E3C5A}" sibTransId="{00DA5B33-56F5-44DA-84EE-7655C2C01BBC}"/>
    <dgm:cxn modelId="{4F6EE0EA-E405-4B36-B97F-F1815CCB51DD}" type="presOf" srcId="{7B34AD80-BAF7-4928-8561-C616C28B96CA}" destId="{E52AA0DC-B73C-4E7A-B08C-B633FA76663B}" srcOrd="0" destOrd="0" presId="urn:microsoft.com/office/officeart/2005/8/layout/vList2"/>
    <dgm:cxn modelId="{1B95A5E4-1B9D-41A4-B3D6-355279491C4B}" type="presParOf" srcId="{B0EF06C2-0412-41D9-9785-19FA9075F3E7}" destId="{E52AA0DC-B73C-4E7A-B08C-B633FA76663B}" srcOrd="0" destOrd="0" presId="urn:microsoft.com/office/officeart/2005/8/layout/vList2"/>
    <dgm:cxn modelId="{9B0F5A61-0A8A-463D-9A54-5B7AE567FF14}" type="presParOf" srcId="{B0EF06C2-0412-41D9-9785-19FA9075F3E7}" destId="{017651F3-8EF9-4C77-A941-8AB2ABA53CEB}" srcOrd="1" destOrd="0" presId="urn:microsoft.com/office/officeart/2005/8/layout/vList2"/>
    <dgm:cxn modelId="{8A73EBC4-AD23-46E7-AA03-98318523AB6F}" type="presParOf" srcId="{B0EF06C2-0412-41D9-9785-19FA9075F3E7}" destId="{D3738009-2F6A-4125-9B58-855EDFF21321}" srcOrd="2" destOrd="0" presId="urn:microsoft.com/office/officeart/2005/8/layout/vList2"/>
    <dgm:cxn modelId="{31096582-B290-47AF-84ED-4DB9D2167B0F}" type="presParOf" srcId="{B0EF06C2-0412-41D9-9785-19FA9075F3E7}" destId="{B826977F-E3AC-48F3-8943-93625877E8E9}" srcOrd="3" destOrd="0" presId="urn:microsoft.com/office/officeart/2005/8/layout/vList2"/>
    <dgm:cxn modelId="{3D8DC450-BF98-4EA3-84DD-AB597FC99E49}" type="presParOf" srcId="{B0EF06C2-0412-41D9-9785-19FA9075F3E7}" destId="{B4E32175-BBC7-492B-A944-4FB0D19F15BC}" srcOrd="4" destOrd="0" presId="urn:microsoft.com/office/officeart/2005/8/layout/vList2"/>
    <dgm:cxn modelId="{23E0F47A-1102-4130-B2E7-9F12745B217A}" type="presParOf" srcId="{B0EF06C2-0412-41D9-9785-19FA9075F3E7}" destId="{58DAFCAE-7A38-4830-9424-53F67169D7AA}" srcOrd="5" destOrd="0" presId="urn:microsoft.com/office/officeart/2005/8/layout/vList2"/>
    <dgm:cxn modelId="{EAD1A892-70B3-4C8D-9E21-FBCF074ED588}" type="presParOf" srcId="{B0EF06C2-0412-41D9-9785-19FA9075F3E7}" destId="{2FE7FE26-2F2C-4B59-AB74-23E3372CFD3E}" srcOrd="6" destOrd="0" presId="urn:microsoft.com/office/officeart/2005/8/layout/vList2"/>
    <dgm:cxn modelId="{81EAE953-6439-46AC-BF8E-1CA2777871A1}" type="presParOf" srcId="{B0EF06C2-0412-41D9-9785-19FA9075F3E7}" destId="{D11C25E0-FF27-4612-8802-683062470331}" srcOrd="7" destOrd="0" presId="urn:microsoft.com/office/officeart/2005/8/layout/vList2"/>
    <dgm:cxn modelId="{A3C39307-C84C-4D82-90EE-6AB8AC09E52F}" type="presParOf" srcId="{B0EF06C2-0412-41D9-9785-19FA9075F3E7}" destId="{66B52ECA-7F70-4643-B194-F15AFC69268A}" srcOrd="8" destOrd="0" presId="urn:microsoft.com/office/officeart/2005/8/layout/vList2"/>
    <dgm:cxn modelId="{7872CF6E-7B46-4A93-8790-22ADE301AA05}" type="presParOf" srcId="{B0EF06C2-0412-41D9-9785-19FA9075F3E7}" destId="{E601D843-2063-4DD0-962E-1614ED66F160}" srcOrd="9" destOrd="0" presId="urn:microsoft.com/office/officeart/2005/8/layout/vList2"/>
    <dgm:cxn modelId="{BDC4CA76-C7F7-4298-AD28-AFE44439D2B4}" type="presParOf" srcId="{B0EF06C2-0412-41D9-9785-19FA9075F3E7}" destId="{768F19D4-1255-419A-9788-742EEBC75A74}"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5C549D-6706-492C-95FF-39B43862D12B}">
      <dsp:nvSpPr>
        <dsp:cNvPr id="0" name=""/>
        <dsp:cNvSpPr/>
      </dsp:nvSpPr>
      <dsp:spPr>
        <a:xfrm>
          <a:off x="0" y="3879"/>
          <a:ext cx="6589260" cy="256339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Panelists are speaking for themselves, not their respective courts. </a:t>
          </a:r>
        </a:p>
      </dsp:txBody>
      <dsp:txXfrm>
        <a:off x="125135" y="129014"/>
        <a:ext cx="6338990" cy="2313126"/>
      </dsp:txXfrm>
    </dsp:sp>
    <dsp:sp modelId="{F16981F8-A315-499B-A046-25A036836DE8}">
      <dsp:nvSpPr>
        <dsp:cNvPr id="0" name=""/>
        <dsp:cNvSpPr/>
      </dsp:nvSpPr>
      <dsp:spPr>
        <a:xfrm>
          <a:off x="0" y="2676716"/>
          <a:ext cx="6589260" cy="2563396"/>
        </a:xfrm>
        <a:prstGeom prst="roundRect">
          <a:avLst/>
        </a:prstGeom>
        <a:solidFill>
          <a:schemeClr val="accent2">
            <a:hueOff val="-5986008"/>
            <a:satOff val="-35923"/>
            <a:lumOff val="1607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Use of any particular </a:t>
          </a:r>
          <a:r>
            <a:rPr lang="en-US" sz="3800" kern="1200" dirty="0" err="1"/>
            <a:t>GenAI</a:t>
          </a:r>
          <a:r>
            <a:rPr lang="en-US" sz="3800" kern="1200" dirty="0"/>
            <a:t> tool is intended to be exemplary and not an endorsement. </a:t>
          </a:r>
        </a:p>
      </dsp:txBody>
      <dsp:txXfrm>
        <a:off x="125135" y="2801851"/>
        <a:ext cx="6338990" cy="23131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EB058-1CE9-4F22-AA0E-B9D643EFAC6A}">
      <dsp:nvSpPr>
        <dsp:cNvPr id="0" name=""/>
        <dsp:cNvSpPr/>
      </dsp:nvSpPr>
      <dsp:spPr>
        <a:xfrm>
          <a:off x="0" y="4105454"/>
          <a:ext cx="6666833" cy="134750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Federal – Sen. Grassley</a:t>
          </a:r>
        </a:p>
      </dsp:txBody>
      <dsp:txXfrm>
        <a:off x="0" y="4105454"/>
        <a:ext cx="6666833" cy="727650"/>
      </dsp:txXfrm>
    </dsp:sp>
    <dsp:sp modelId="{4951A70D-F935-4527-B0B9-A290C2469B2D}">
      <dsp:nvSpPr>
        <dsp:cNvPr id="0" name=""/>
        <dsp:cNvSpPr/>
      </dsp:nvSpPr>
      <dsp:spPr>
        <a:xfrm>
          <a:off x="0" y="4806155"/>
          <a:ext cx="3333416" cy="61985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Judge’s opinion included quotes and citations that did not exist</a:t>
          </a:r>
        </a:p>
      </dsp:txBody>
      <dsp:txXfrm>
        <a:off x="0" y="4806155"/>
        <a:ext cx="3333416" cy="619850"/>
      </dsp:txXfrm>
    </dsp:sp>
    <dsp:sp modelId="{F5EDD789-40E7-4462-A551-61B86C6BE16B}">
      <dsp:nvSpPr>
        <dsp:cNvPr id="0" name=""/>
        <dsp:cNvSpPr/>
      </dsp:nvSpPr>
      <dsp:spPr>
        <a:xfrm>
          <a:off x="3333416" y="4806155"/>
          <a:ext cx="3333416" cy="619850"/>
        </a:xfrm>
        <a:prstGeom prst="rect">
          <a:avLst/>
        </a:prstGeom>
        <a:solidFill>
          <a:schemeClr val="accent2">
            <a:tint val="40000"/>
            <a:alpha val="90000"/>
            <a:hueOff val="-1633226"/>
            <a:satOff val="1112"/>
            <a:lumOff val="410"/>
            <a:alphaOff val="0"/>
          </a:schemeClr>
        </a:solidFill>
        <a:ln w="12700" cap="flat" cmpd="sng" algn="ctr">
          <a:solidFill>
            <a:schemeClr val="accent2">
              <a:tint val="40000"/>
              <a:alpha val="90000"/>
              <a:hueOff val="-1633226"/>
              <a:satOff val="1112"/>
              <a:lumOff val="41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Judges submitted letters of explanation to the Senate Judiciary Commission</a:t>
          </a:r>
        </a:p>
      </dsp:txBody>
      <dsp:txXfrm>
        <a:off x="3333416" y="4806155"/>
        <a:ext cx="3333416" cy="619850"/>
      </dsp:txXfrm>
    </dsp:sp>
    <dsp:sp modelId="{F4AB7001-410B-4B70-9AB8-0C29BCD2D1D1}">
      <dsp:nvSpPr>
        <dsp:cNvPr id="0" name=""/>
        <dsp:cNvSpPr/>
      </dsp:nvSpPr>
      <dsp:spPr>
        <a:xfrm rot="10800000">
          <a:off x="0" y="2053209"/>
          <a:ext cx="6666833" cy="2072457"/>
        </a:xfrm>
        <a:prstGeom prst="upArrowCallout">
          <a:avLst/>
        </a:prstGeom>
        <a:gradFill rotWithShape="0">
          <a:gsLst>
            <a:gs pos="0">
              <a:schemeClr val="accent2">
                <a:hueOff val="-2993004"/>
                <a:satOff val="-17961"/>
                <a:lumOff val="8039"/>
                <a:alphaOff val="0"/>
                <a:satMod val="103000"/>
                <a:lumMod val="102000"/>
                <a:tint val="94000"/>
              </a:schemeClr>
            </a:gs>
            <a:gs pos="50000">
              <a:schemeClr val="accent2">
                <a:hueOff val="-2993004"/>
                <a:satOff val="-17961"/>
                <a:lumOff val="8039"/>
                <a:alphaOff val="0"/>
                <a:satMod val="110000"/>
                <a:lumMod val="100000"/>
                <a:shade val="100000"/>
              </a:schemeClr>
            </a:gs>
            <a:gs pos="100000">
              <a:schemeClr val="accent2">
                <a:hueOff val="-2993004"/>
                <a:satOff val="-17961"/>
                <a:lumOff val="803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State - First Known Case</a:t>
          </a:r>
        </a:p>
      </dsp:txBody>
      <dsp:txXfrm rot="-10800000">
        <a:off x="0" y="2053209"/>
        <a:ext cx="6666833" cy="727432"/>
      </dsp:txXfrm>
    </dsp:sp>
    <dsp:sp modelId="{9D261030-6172-40C0-AFAF-F61CA2B90624}">
      <dsp:nvSpPr>
        <dsp:cNvPr id="0" name=""/>
        <dsp:cNvSpPr/>
      </dsp:nvSpPr>
      <dsp:spPr>
        <a:xfrm>
          <a:off x="3255" y="2780641"/>
          <a:ext cx="2220107" cy="619664"/>
        </a:xfrm>
        <a:prstGeom prst="rect">
          <a:avLst/>
        </a:prstGeom>
        <a:solidFill>
          <a:schemeClr val="accent2">
            <a:tint val="40000"/>
            <a:alpha val="90000"/>
            <a:hueOff val="-3266452"/>
            <a:satOff val="2225"/>
            <a:lumOff val="820"/>
            <a:alphaOff val="0"/>
          </a:schemeClr>
        </a:solidFill>
        <a:ln w="12700" cap="flat" cmpd="sng" algn="ctr">
          <a:solidFill>
            <a:schemeClr val="accent2">
              <a:tint val="40000"/>
              <a:alpha val="90000"/>
              <a:hueOff val="-3266452"/>
              <a:satOff val="2225"/>
              <a:lumOff val="82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Trial court’s divorce order relied on fake case citations</a:t>
          </a:r>
        </a:p>
      </dsp:txBody>
      <dsp:txXfrm>
        <a:off x="3255" y="2780641"/>
        <a:ext cx="2220107" cy="619664"/>
      </dsp:txXfrm>
    </dsp:sp>
    <dsp:sp modelId="{11769A42-188B-4060-9850-EDD56CF55822}">
      <dsp:nvSpPr>
        <dsp:cNvPr id="0" name=""/>
        <dsp:cNvSpPr/>
      </dsp:nvSpPr>
      <dsp:spPr>
        <a:xfrm>
          <a:off x="2223362" y="2780641"/>
          <a:ext cx="2220107" cy="619664"/>
        </a:xfrm>
        <a:prstGeom prst="rect">
          <a:avLst/>
        </a:prstGeom>
        <a:solidFill>
          <a:schemeClr val="accent2">
            <a:tint val="40000"/>
            <a:alpha val="90000"/>
            <a:hueOff val="-4899678"/>
            <a:satOff val="3337"/>
            <a:lumOff val="1230"/>
            <a:alphaOff val="0"/>
          </a:schemeClr>
        </a:solidFill>
        <a:ln w="12700" cap="flat" cmpd="sng" algn="ctr">
          <a:solidFill>
            <a:schemeClr val="accent2">
              <a:tint val="40000"/>
              <a:alpha val="90000"/>
              <a:hueOff val="-4899678"/>
              <a:satOff val="3337"/>
              <a:lumOff val="123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Husband’s attorney submitted a motion citing nonexistent cases</a:t>
          </a:r>
        </a:p>
      </dsp:txBody>
      <dsp:txXfrm>
        <a:off x="2223362" y="2780641"/>
        <a:ext cx="2220107" cy="619664"/>
      </dsp:txXfrm>
    </dsp:sp>
    <dsp:sp modelId="{91105ED0-6CB2-4942-AB49-0F9290CECE5B}">
      <dsp:nvSpPr>
        <dsp:cNvPr id="0" name=""/>
        <dsp:cNvSpPr/>
      </dsp:nvSpPr>
      <dsp:spPr>
        <a:xfrm>
          <a:off x="4443470" y="2780641"/>
          <a:ext cx="2220107" cy="619664"/>
        </a:xfrm>
        <a:prstGeom prst="rect">
          <a:avLst/>
        </a:prstGeom>
        <a:solidFill>
          <a:schemeClr val="accent2">
            <a:tint val="40000"/>
            <a:alpha val="90000"/>
            <a:hueOff val="-6532904"/>
            <a:satOff val="4450"/>
            <a:lumOff val="1640"/>
            <a:alphaOff val="0"/>
          </a:schemeClr>
        </a:solidFill>
        <a:ln w="12700" cap="flat" cmpd="sng" algn="ctr">
          <a:solidFill>
            <a:schemeClr val="accent2">
              <a:tint val="40000"/>
              <a:alpha val="90000"/>
              <a:hueOff val="-6532904"/>
              <a:satOff val="4450"/>
              <a:lumOff val="164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Appellate court vacated the order as “void on its face”</a:t>
          </a:r>
        </a:p>
      </dsp:txBody>
      <dsp:txXfrm>
        <a:off x="4443470" y="2780641"/>
        <a:ext cx="2220107" cy="619664"/>
      </dsp:txXfrm>
    </dsp:sp>
    <dsp:sp modelId="{7038D32C-8A4E-43AA-AC34-EF7D6BEDFED2}">
      <dsp:nvSpPr>
        <dsp:cNvPr id="0" name=""/>
        <dsp:cNvSpPr/>
      </dsp:nvSpPr>
      <dsp:spPr>
        <a:xfrm rot="10800000">
          <a:off x="0" y="964"/>
          <a:ext cx="6666833" cy="2072457"/>
        </a:xfrm>
        <a:prstGeom prst="upArrowCallout">
          <a:avLst/>
        </a:prstGeom>
        <a:gradFill rotWithShape="0">
          <a:gsLst>
            <a:gs pos="0">
              <a:schemeClr val="accent2">
                <a:hueOff val="-5986008"/>
                <a:satOff val="-35923"/>
                <a:lumOff val="16078"/>
                <a:alphaOff val="0"/>
                <a:satMod val="103000"/>
                <a:lumMod val="102000"/>
                <a:tint val="94000"/>
              </a:schemeClr>
            </a:gs>
            <a:gs pos="50000">
              <a:schemeClr val="accent2">
                <a:hueOff val="-5986008"/>
                <a:satOff val="-35923"/>
                <a:lumOff val="16078"/>
                <a:alphaOff val="0"/>
                <a:satMod val="110000"/>
                <a:lumMod val="100000"/>
                <a:shade val="100000"/>
              </a:schemeClr>
            </a:gs>
            <a:gs pos="100000">
              <a:schemeClr val="accent2">
                <a:hueOff val="-5986008"/>
                <a:satOff val="-35923"/>
                <a:lumOff val="1607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If people start believing that judicial opinions are filled with fake law or were written by machines, we don’t just lose credibility. We lose legitimacy. </a:t>
          </a:r>
          <a:br>
            <a:rPr lang="en-US" sz="2000" kern="1200"/>
          </a:br>
          <a:endParaRPr lang="en-US" sz="2000" kern="1200"/>
        </a:p>
      </dsp:txBody>
      <dsp:txXfrm rot="10800000">
        <a:off x="0" y="964"/>
        <a:ext cx="6666833" cy="13466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FA16A-FF50-4BCB-AC14-7E7D27A289E2}">
      <dsp:nvSpPr>
        <dsp:cNvPr id="0" name=""/>
        <dsp:cNvSpPr/>
      </dsp:nvSpPr>
      <dsp:spPr>
        <a:xfrm>
          <a:off x="0" y="281984"/>
          <a:ext cx="5811128" cy="96525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baseline="0" dirty="0"/>
            <a:t>Missing hallucinated information in parties’ briefs</a:t>
          </a:r>
          <a:endParaRPr lang="en-US" sz="2500" kern="1200" dirty="0"/>
        </a:p>
      </dsp:txBody>
      <dsp:txXfrm>
        <a:off x="47120" y="329104"/>
        <a:ext cx="5716888" cy="871010"/>
      </dsp:txXfrm>
    </dsp:sp>
    <dsp:sp modelId="{B039CF0F-82C6-4CCE-AEB2-09F875445C69}">
      <dsp:nvSpPr>
        <dsp:cNvPr id="0" name=""/>
        <dsp:cNvSpPr/>
      </dsp:nvSpPr>
      <dsp:spPr>
        <a:xfrm>
          <a:off x="0" y="1319234"/>
          <a:ext cx="5811128" cy="965250"/>
        </a:xfrm>
        <a:prstGeom prst="roundRect">
          <a:avLst/>
        </a:prstGeom>
        <a:solidFill>
          <a:schemeClr val="accent2">
            <a:hueOff val="-1496502"/>
            <a:satOff val="-8981"/>
            <a:lumOff val="401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baseline="0" dirty="0"/>
            <a:t>Mission creep – using a GenAI tool for a purpose outside its effective scope</a:t>
          </a:r>
          <a:endParaRPr lang="en-US" sz="2500" kern="1200" dirty="0"/>
        </a:p>
      </dsp:txBody>
      <dsp:txXfrm>
        <a:off x="47120" y="1366354"/>
        <a:ext cx="5716888" cy="871010"/>
      </dsp:txXfrm>
    </dsp:sp>
    <dsp:sp modelId="{3B474B19-6528-463B-BF2A-72B27D745055}">
      <dsp:nvSpPr>
        <dsp:cNvPr id="0" name=""/>
        <dsp:cNvSpPr/>
      </dsp:nvSpPr>
      <dsp:spPr>
        <a:xfrm>
          <a:off x="0" y="2356484"/>
          <a:ext cx="5811128" cy="965250"/>
        </a:xfrm>
        <a:prstGeom prst="roundRect">
          <a:avLst/>
        </a:prstGeom>
        <a:solidFill>
          <a:schemeClr val="accent2">
            <a:hueOff val="-2993004"/>
            <a:satOff val="-17961"/>
            <a:lumOff val="80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baseline="0" dirty="0"/>
            <a:t>Confidentiality – risk of disclosing confidential information</a:t>
          </a:r>
          <a:endParaRPr lang="en-US" sz="2500" kern="1200" dirty="0"/>
        </a:p>
      </dsp:txBody>
      <dsp:txXfrm>
        <a:off x="47120" y="2403604"/>
        <a:ext cx="5716888" cy="871010"/>
      </dsp:txXfrm>
    </dsp:sp>
    <dsp:sp modelId="{449A08FA-4CCF-4E21-9C59-BC7570E53110}">
      <dsp:nvSpPr>
        <dsp:cNvPr id="0" name=""/>
        <dsp:cNvSpPr/>
      </dsp:nvSpPr>
      <dsp:spPr>
        <a:xfrm>
          <a:off x="0" y="3393734"/>
          <a:ext cx="5811128" cy="965250"/>
        </a:xfrm>
        <a:prstGeom prst="roundRect">
          <a:avLst/>
        </a:prstGeom>
        <a:solidFill>
          <a:schemeClr val="accent2">
            <a:hueOff val="-4489506"/>
            <a:satOff val="-26942"/>
            <a:lumOff val="1205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baseline="0" dirty="0"/>
            <a:t>Information security – exposing court IT system to bad actors</a:t>
          </a:r>
          <a:endParaRPr lang="en-US" sz="2500" kern="1200" dirty="0"/>
        </a:p>
      </dsp:txBody>
      <dsp:txXfrm>
        <a:off x="47120" y="3440854"/>
        <a:ext cx="5716888" cy="871010"/>
      </dsp:txXfrm>
    </dsp:sp>
    <dsp:sp modelId="{D4BDEA8D-7495-448A-ADE5-9B3EBCAA333B}">
      <dsp:nvSpPr>
        <dsp:cNvPr id="0" name=""/>
        <dsp:cNvSpPr/>
      </dsp:nvSpPr>
      <dsp:spPr>
        <a:xfrm>
          <a:off x="0" y="4430984"/>
          <a:ext cx="5811128" cy="965250"/>
        </a:xfrm>
        <a:prstGeom prst="roundRect">
          <a:avLst/>
        </a:prstGeom>
        <a:solidFill>
          <a:schemeClr val="accent2">
            <a:hueOff val="-5986008"/>
            <a:satOff val="-35923"/>
            <a:lumOff val="1607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baseline="0" dirty="0"/>
            <a:t>Complacency – the better it gets, the less vigilant you may be</a:t>
          </a:r>
          <a:endParaRPr lang="en-US" sz="2500" kern="1200" dirty="0"/>
        </a:p>
      </dsp:txBody>
      <dsp:txXfrm>
        <a:off x="47120" y="4478104"/>
        <a:ext cx="5716888" cy="8710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AF5C0-05F1-4473-A25A-B7056D4B3F17}">
      <dsp:nvSpPr>
        <dsp:cNvPr id="0" name=""/>
        <dsp:cNvSpPr/>
      </dsp:nvSpPr>
      <dsp:spPr>
        <a:xfrm>
          <a:off x="0" y="685313"/>
          <a:ext cx="6263640" cy="13127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Written Policy for Use of AI Tools in Chambers</a:t>
          </a:r>
        </a:p>
      </dsp:txBody>
      <dsp:txXfrm>
        <a:off x="64083" y="749396"/>
        <a:ext cx="6135474" cy="1184574"/>
      </dsp:txXfrm>
    </dsp:sp>
    <dsp:sp modelId="{DE00FFF4-19DE-4B46-B011-39F8937EBA32}">
      <dsp:nvSpPr>
        <dsp:cNvPr id="0" name=""/>
        <dsp:cNvSpPr/>
      </dsp:nvSpPr>
      <dsp:spPr>
        <a:xfrm>
          <a:off x="0" y="2095973"/>
          <a:ext cx="6263640" cy="13127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Conversations with law clerks, law student interns/externs</a:t>
          </a:r>
        </a:p>
      </dsp:txBody>
      <dsp:txXfrm>
        <a:off x="64083" y="2160056"/>
        <a:ext cx="6135474" cy="1184574"/>
      </dsp:txXfrm>
    </dsp:sp>
    <dsp:sp modelId="{AABED6BB-A06B-464B-912F-D05E0FFDD0C4}">
      <dsp:nvSpPr>
        <dsp:cNvPr id="0" name=""/>
        <dsp:cNvSpPr/>
      </dsp:nvSpPr>
      <dsp:spPr>
        <a:xfrm>
          <a:off x="0" y="3506634"/>
          <a:ext cx="6263640" cy="131274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Familiarity with AI Tools and Terms of Service</a:t>
          </a:r>
        </a:p>
      </dsp:txBody>
      <dsp:txXfrm>
        <a:off x="64083" y="3570717"/>
        <a:ext cx="6135474" cy="11845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BF743-A14C-41D8-88BD-0ED94A38221B}">
      <dsp:nvSpPr>
        <dsp:cNvPr id="0" name=""/>
        <dsp:cNvSpPr/>
      </dsp:nvSpPr>
      <dsp:spPr>
        <a:xfrm>
          <a:off x="801626" y="1644"/>
          <a:ext cx="4207875" cy="170247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baseline="0" dirty="0"/>
            <a:t>Standing Orders</a:t>
          </a:r>
          <a:endParaRPr lang="en-US" sz="4000" kern="1200" dirty="0"/>
        </a:p>
      </dsp:txBody>
      <dsp:txXfrm>
        <a:off x="801626" y="1644"/>
        <a:ext cx="4207875" cy="1702478"/>
      </dsp:txXfrm>
    </dsp:sp>
    <dsp:sp modelId="{1929F885-7FD6-4161-A46A-234732C2E4D5}">
      <dsp:nvSpPr>
        <dsp:cNvPr id="0" name=""/>
        <dsp:cNvSpPr/>
      </dsp:nvSpPr>
      <dsp:spPr>
        <a:xfrm>
          <a:off x="746763" y="1987870"/>
          <a:ext cx="4317600" cy="170247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baseline="0" dirty="0"/>
            <a:t>Not using AI tools like </a:t>
          </a:r>
          <a:r>
            <a:rPr lang="en-US" sz="4000" kern="1200" baseline="0" dirty="0" err="1"/>
            <a:t>QuickCheck</a:t>
          </a:r>
          <a:endParaRPr lang="en-US" sz="4000" kern="1200" dirty="0"/>
        </a:p>
      </dsp:txBody>
      <dsp:txXfrm>
        <a:off x="746763" y="1987870"/>
        <a:ext cx="4317600" cy="1702478"/>
      </dsp:txXfrm>
    </dsp:sp>
    <dsp:sp modelId="{A5EDA1A7-EC09-4C44-AB72-60C05EC0FA09}">
      <dsp:nvSpPr>
        <dsp:cNvPr id="0" name=""/>
        <dsp:cNvSpPr/>
      </dsp:nvSpPr>
      <dsp:spPr>
        <a:xfrm>
          <a:off x="783338" y="3974095"/>
          <a:ext cx="4244450" cy="1702478"/>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baseline="0" dirty="0"/>
            <a:t>Mission Creep</a:t>
          </a:r>
          <a:endParaRPr lang="en-US" sz="4000" kern="1200" dirty="0"/>
        </a:p>
      </dsp:txBody>
      <dsp:txXfrm>
        <a:off x="783338" y="3974095"/>
        <a:ext cx="4244450" cy="17024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E8646-A1C2-451D-B29C-9AA8CFBFE095}">
      <dsp:nvSpPr>
        <dsp:cNvPr id="0" name=""/>
        <dsp:cNvSpPr/>
      </dsp:nvSpPr>
      <dsp:spPr>
        <a:xfrm>
          <a:off x="647429" y="230579"/>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10EE9C-03A2-4C8F-A64A-E9AB1AB42D5D}">
      <dsp:nvSpPr>
        <dsp:cNvPr id="0" name=""/>
        <dsp:cNvSpPr/>
      </dsp:nvSpPr>
      <dsp:spPr>
        <a:xfrm>
          <a:off x="1034992" y="618142"/>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AE2E36-1B55-4723-9C66-15D456B32DCB}">
      <dsp:nvSpPr>
        <dsp:cNvPr id="0" name=""/>
        <dsp:cNvSpPr/>
      </dsp:nvSpPr>
      <dsp:spPr>
        <a:xfrm>
          <a:off x="66086" y="261558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baseline="0" dirty="0"/>
            <a:t>Summarize case-related documents</a:t>
          </a:r>
        </a:p>
      </dsp:txBody>
      <dsp:txXfrm>
        <a:off x="66086" y="2615580"/>
        <a:ext cx="2981250" cy="720000"/>
      </dsp:txXfrm>
    </dsp:sp>
    <dsp:sp modelId="{2DBF8DE3-9591-4A49-8A36-7564A3BC6523}">
      <dsp:nvSpPr>
        <dsp:cNvPr id="0" name=""/>
        <dsp:cNvSpPr/>
      </dsp:nvSpPr>
      <dsp:spPr>
        <a:xfrm>
          <a:off x="4150398" y="230579"/>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9D99D8-ECA4-4B93-9383-7FBDB05FE0C5}">
      <dsp:nvSpPr>
        <dsp:cNvPr id="0" name=""/>
        <dsp:cNvSpPr/>
      </dsp:nvSpPr>
      <dsp:spPr>
        <a:xfrm>
          <a:off x="4537961" y="618142"/>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36F87F-4EDE-440D-956F-0FA3202F57F5}">
      <dsp:nvSpPr>
        <dsp:cNvPr id="0" name=""/>
        <dsp:cNvSpPr/>
      </dsp:nvSpPr>
      <dsp:spPr>
        <a:xfrm>
          <a:off x="3569054" y="261558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baseline="0" dirty="0"/>
            <a:t>Build a timeline/chronology</a:t>
          </a:r>
        </a:p>
      </dsp:txBody>
      <dsp:txXfrm>
        <a:off x="3569054" y="2615580"/>
        <a:ext cx="2981250" cy="720000"/>
      </dsp:txXfrm>
    </dsp:sp>
    <dsp:sp modelId="{67CA7DC2-9722-4CCD-9BCC-FFB5297D3C4D}">
      <dsp:nvSpPr>
        <dsp:cNvPr id="0" name=""/>
        <dsp:cNvSpPr/>
      </dsp:nvSpPr>
      <dsp:spPr>
        <a:xfrm>
          <a:off x="7653367" y="230579"/>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5B222C-9DEA-4D74-ABE1-F3FF23D56F9B}">
      <dsp:nvSpPr>
        <dsp:cNvPr id="0" name=""/>
        <dsp:cNvSpPr/>
      </dsp:nvSpPr>
      <dsp:spPr>
        <a:xfrm>
          <a:off x="8040930" y="618142"/>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0328D6-ABF9-494C-903E-345354FE19BB}">
      <dsp:nvSpPr>
        <dsp:cNvPr id="0" name=""/>
        <dsp:cNvSpPr/>
      </dsp:nvSpPr>
      <dsp:spPr>
        <a:xfrm>
          <a:off x="7072023" y="261558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baseline="0" dirty="0"/>
            <a:t>Identify key facts</a:t>
          </a:r>
        </a:p>
      </dsp:txBody>
      <dsp:txXfrm>
        <a:off x="7072023" y="2615580"/>
        <a:ext cx="298125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4BEC8-61A5-4ABB-9587-26E7968ECA2B}">
      <dsp:nvSpPr>
        <dsp:cNvPr id="0" name=""/>
        <dsp:cNvSpPr/>
      </dsp:nvSpPr>
      <dsp:spPr>
        <a:xfrm>
          <a:off x="0" y="212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05838E-E909-42FF-B523-DA8E7D6C607F}">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a:t>Prompting against a collection of prior orders</a:t>
          </a:r>
        </a:p>
      </dsp:txBody>
      <dsp:txXfrm>
        <a:off x="0" y="2124"/>
        <a:ext cx="10515600" cy="1449029"/>
      </dsp:txXfrm>
    </dsp:sp>
    <dsp:sp modelId="{410BCC62-4973-4AF0-9500-3643143E801D}">
      <dsp:nvSpPr>
        <dsp:cNvPr id="0" name=""/>
        <dsp:cNvSpPr/>
      </dsp:nvSpPr>
      <dsp:spPr>
        <a:xfrm>
          <a:off x="0" y="145115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688452-856C-4347-849C-E3AEF0E2A193}">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a:t>Hyper-thesaurus</a:t>
          </a:r>
        </a:p>
      </dsp:txBody>
      <dsp:txXfrm>
        <a:off x="0" y="1451154"/>
        <a:ext cx="10515600" cy="1449029"/>
      </dsp:txXfrm>
    </dsp:sp>
    <dsp:sp modelId="{B67AC395-CD20-48A7-A580-161690CA6A5A}">
      <dsp:nvSpPr>
        <dsp:cNvPr id="0" name=""/>
        <dsp:cNvSpPr/>
      </dsp:nvSpPr>
      <dsp:spPr>
        <a:xfrm>
          <a:off x="0" y="290018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C408BD-45C7-4D64-92EC-BBDF98877D48}">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dirty="0"/>
            <a:t>Suggesting edits</a:t>
          </a:r>
        </a:p>
      </dsp:txBody>
      <dsp:txXfrm>
        <a:off x="0" y="2900183"/>
        <a:ext cx="10515600" cy="14490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72875E-6914-404F-8CCD-8C81A53A2FFA}">
      <dsp:nvSpPr>
        <dsp:cNvPr id="0" name=""/>
        <dsp:cNvSpPr/>
      </dsp:nvSpPr>
      <dsp:spPr>
        <a:xfrm>
          <a:off x="1283" y="314546"/>
          <a:ext cx="4505585" cy="28610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913351-66C2-4831-84E0-C140F4D5E258}">
      <dsp:nvSpPr>
        <dsp:cNvPr id="0" name=""/>
        <dsp:cNvSpPr/>
      </dsp:nvSpPr>
      <dsp:spPr>
        <a:xfrm>
          <a:off x="501904" y="790136"/>
          <a:ext cx="4505585" cy="286104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Administrative (performance reviews, letters of recommendation)</a:t>
          </a:r>
        </a:p>
      </dsp:txBody>
      <dsp:txXfrm>
        <a:off x="585701" y="873933"/>
        <a:ext cx="4337991" cy="2693452"/>
      </dsp:txXfrm>
    </dsp:sp>
    <dsp:sp modelId="{83B4F0C1-2A2E-4E51-8007-359B8E0FBE64}">
      <dsp:nvSpPr>
        <dsp:cNvPr id="0" name=""/>
        <dsp:cNvSpPr/>
      </dsp:nvSpPr>
      <dsp:spPr>
        <a:xfrm>
          <a:off x="5508110" y="314546"/>
          <a:ext cx="4505585" cy="28610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5E0BA3-0482-4538-86CA-BB927ACA385C}">
      <dsp:nvSpPr>
        <dsp:cNvPr id="0" name=""/>
        <dsp:cNvSpPr/>
      </dsp:nvSpPr>
      <dsp:spPr>
        <a:xfrm>
          <a:off x="6008730" y="790136"/>
          <a:ext cx="4505585" cy="286104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Case-related (drafting assistance, research using legal tools, summarization, chronologies, hearing preparation)</a:t>
          </a:r>
        </a:p>
      </dsp:txBody>
      <dsp:txXfrm>
        <a:off x="6092527" y="873933"/>
        <a:ext cx="4337991" cy="26934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AA0DC-B73C-4E7A-B08C-B633FA76663B}">
      <dsp:nvSpPr>
        <dsp:cNvPr id="0" name=""/>
        <dsp:cNvSpPr/>
      </dsp:nvSpPr>
      <dsp:spPr>
        <a:xfrm>
          <a:off x="0" y="76663"/>
          <a:ext cx="8826499" cy="4680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Helping with scheduling and managing tasks</a:t>
          </a:r>
        </a:p>
      </dsp:txBody>
      <dsp:txXfrm>
        <a:off x="22846" y="99509"/>
        <a:ext cx="8780807" cy="422308"/>
      </dsp:txXfrm>
    </dsp:sp>
    <dsp:sp modelId="{D3738009-2F6A-4125-9B58-855EDFF21321}">
      <dsp:nvSpPr>
        <dsp:cNvPr id="0" name=""/>
        <dsp:cNvSpPr/>
      </dsp:nvSpPr>
      <dsp:spPr>
        <a:xfrm>
          <a:off x="0" y="602263"/>
          <a:ext cx="8826499" cy="468000"/>
        </a:xfrm>
        <a:prstGeom prst="roundRect">
          <a:avLst/>
        </a:prstGeom>
        <a:solidFill>
          <a:schemeClr val="accent2">
            <a:hueOff val="-1197202"/>
            <a:satOff val="-7185"/>
            <a:lumOff val="321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Chatbots to share helpful information with litigants</a:t>
          </a:r>
        </a:p>
      </dsp:txBody>
      <dsp:txXfrm>
        <a:off x="22846" y="625109"/>
        <a:ext cx="8780807" cy="422308"/>
      </dsp:txXfrm>
    </dsp:sp>
    <dsp:sp modelId="{B4E32175-BBC7-492B-A944-4FB0D19F15BC}">
      <dsp:nvSpPr>
        <dsp:cNvPr id="0" name=""/>
        <dsp:cNvSpPr/>
      </dsp:nvSpPr>
      <dsp:spPr>
        <a:xfrm>
          <a:off x="0" y="1127863"/>
          <a:ext cx="8826499" cy="468000"/>
        </a:xfrm>
        <a:prstGeom prst="roundRect">
          <a:avLst/>
        </a:prstGeom>
        <a:solidFill>
          <a:schemeClr val="accent2">
            <a:hueOff val="-2394403"/>
            <a:satOff val="-14369"/>
            <a:lumOff val="643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Hiding private or sensitive information in documents automatically</a:t>
          </a:r>
        </a:p>
      </dsp:txBody>
      <dsp:txXfrm>
        <a:off x="22846" y="1150709"/>
        <a:ext cx="8780807" cy="422308"/>
      </dsp:txXfrm>
    </dsp:sp>
    <dsp:sp modelId="{2FE7FE26-2F2C-4B59-AB74-23E3372CFD3E}">
      <dsp:nvSpPr>
        <dsp:cNvPr id="0" name=""/>
        <dsp:cNvSpPr/>
      </dsp:nvSpPr>
      <dsp:spPr>
        <a:xfrm>
          <a:off x="0" y="1653463"/>
          <a:ext cx="8826499" cy="468000"/>
        </a:xfrm>
        <a:prstGeom prst="roundRect">
          <a:avLst/>
        </a:prstGeom>
        <a:solidFill>
          <a:schemeClr val="accent2">
            <a:hueOff val="-3591605"/>
            <a:satOff val="-21554"/>
            <a:lumOff val="964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Helping staff see patterns or trends in the types of cases being filed</a:t>
          </a:r>
        </a:p>
      </dsp:txBody>
      <dsp:txXfrm>
        <a:off x="22846" y="1676309"/>
        <a:ext cx="8780807" cy="422308"/>
      </dsp:txXfrm>
    </dsp:sp>
    <dsp:sp modelId="{66B52ECA-7F70-4643-B194-F15AFC69268A}">
      <dsp:nvSpPr>
        <dsp:cNvPr id="0" name=""/>
        <dsp:cNvSpPr/>
      </dsp:nvSpPr>
      <dsp:spPr>
        <a:xfrm>
          <a:off x="0" y="2179063"/>
          <a:ext cx="8826499" cy="468000"/>
        </a:xfrm>
        <a:prstGeom prst="roundRect">
          <a:avLst/>
        </a:prstGeom>
        <a:solidFill>
          <a:schemeClr val="accent2">
            <a:hueOff val="-4788806"/>
            <a:satOff val="-28738"/>
            <a:lumOff val="1286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Helping process payment orders more quickly and accurately</a:t>
          </a:r>
        </a:p>
      </dsp:txBody>
      <dsp:txXfrm>
        <a:off x="22846" y="2201909"/>
        <a:ext cx="8780807" cy="422308"/>
      </dsp:txXfrm>
    </dsp:sp>
    <dsp:sp modelId="{768F19D4-1255-419A-9788-742EEBC75A74}">
      <dsp:nvSpPr>
        <dsp:cNvPr id="0" name=""/>
        <dsp:cNvSpPr/>
      </dsp:nvSpPr>
      <dsp:spPr>
        <a:xfrm>
          <a:off x="0" y="2704663"/>
          <a:ext cx="8826499" cy="468000"/>
        </a:xfrm>
        <a:prstGeom prst="roundRect">
          <a:avLst/>
        </a:prstGeom>
        <a:solidFill>
          <a:schemeClr val="accent2">
            <a:hueOff val="-5986008"/>
            <a:satOff val="-35923"/>
            <a:lumOff val="1607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Reducing repetitive manual work</a:t>
          </a:r>
        </a:p>
      </dsp:txBody>
      <dsp:txXfrm>
        <a:off x="22846" y="2727509"/>
        <a:ext cx="8780807" cy="42230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06D1FE-2639-4A9E-99C4-B0C9EB451B5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C4D194B-A7EA-4372-BB34-808D7E7E79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0D247D-F895-4DB1-968F-78B744309D59}" type="datetimeFigureOut">
              <a:rPr lang="en-US" smtClean="0"/>
              <a:t>11/17/2025</a:t>
            </a:fld>
            <a:endParaRPr lang="en-US"/>
          </a:p>
        </p:txBody>
      </p:sp>
      <p:sp>
        <p:nvSpPr>
          <p:cNvPr id="4" name="Footer Placeholder 3">
            <a:extLst>
              <a:ext uri="{FF2B5EF4-FFF2-40B4-BE49-F238E27FC236}">
                <a16:creationId xmlns:a16="http://schemas.microsoft.com/office/drawing/2014/main" id="{C59F4C04-5A71-494D-A2DD-D54DD3DCF4E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13D157E-7C3F-4E1B-9486-41C42FBA42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AC5A39-99E2-45A8-8E4B-CDCE9BDC0125}" type="slidenum">
              <a:rPr lang="en-US" smtClean="0"/>
              <a:t>‹#›</a:t>
            </a:fld>
            <a:endParaRPr lang="en-US"/>
          </a:p>
        </p:txBody>
      </p:sp>
    </p:spTree>
    <p:extLst>
      <p:ext uri="{BB962C8B-B14F-4D97-AF65-F5344CB8AC3E}">
        <p14:creationId xmlns:p14="http://schemas.microsoft.com/office/powerpoint/2010/main" val="34227986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371EA2-2C52-4607-B06F-792F18C78EAF}" type="datetimeFigureOut">
              <a:rPr lang="en-US" smtClean="0"/>
              <a:t>11/17/2025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963BF2-967D-4A22-8E57-720815C603B0}" type="slidenum">
              <a:rPr lang="en-US" smtClean="0"/>
              <a:t>‹#›</a:t>
            </a:fld>
            <a:endParaRPr lang="en-US"/>
          </a:p>
        </p:txBody>
      </p:sp>
    </p:spTree>
    <p:extLst>
      <p:ext uri="{BB962C8B-B14F-4D97-AF65-F5344CB8AC3E}">
        <p14:creationId xmlns:p14="http://schemas.microsoft.com/office/powerpoint/2010/main" val="18450183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963BF2-967D-4A22-8E57-720815C603B0}" type="slidenum">
              <a:rPr lang="en-US" smtClean="0"/>
              <a:t>1</a:t>
            </a:fld>
            <a:endParaRPr lang="en-US"/>
          </a:p>
        </p:txBody>
      </p:sp>
    </p:spTree>
    <p:extLst>
      <p:ext uri="{BB962C8B-B14F-4D97-AF65-F5344CB8AC3E}">
        <p14:creationId xmlns:p14="http://schemas.microsoft.com/office/powerpoint/2010/main" val="4109123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413ED5-3386-4011-A198-01488A0AE211}" type="slidenum">
              <a:rPr lang="en-US" smtClean="0"/>
              <a:t>10</a:t>
            </a:fld>
            <a:endParaRPr lang="en-US" dirty="0"/>
          </a:p>
        </p:txBody>
      </p:sp>
    </p:spTree>
    <p:extLst>
      <p:ext uri="{BB962C8B-B14F-4D97-AF65-F5344CB8AC3E}">
        <p14:creationId xmlns:p14="http://schemas.microsoft.com/office/powerpoint/2010/main" val="763716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413ED5-3386-4011-A198-01488A0AE211}" type="slidenum">
              <a:rPr lang="en-US" smtClean="0"/>
              <a:t>11</a:t>
            </a:fld>
            <a:endParaRPr lang="en-US" dirty="0"/>
          </a:p>
        </p:txBody>
      </p:sp>
    </p:spTree>
    <p:extLst>
      <p:ext uri="{BB962C8B-B14F-4D97-AF65-F5344CB8AC3E}">
        <p14:creationId xmlns:p14="http://schemas.microsoft.com/office/powerpoint/2010/main" val="1217921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413ED5-3386-4011-A198-01488A0AE211}" type="slidenum">
              <a:rPr lang="en-US" smtClean="0"/>
              <a:t>12</a:t>
            </a:fld>
            <a:endParaRPr lang="en-US" dirty="0"/>
          </a:p>
        </p:txBody>
      </p:sp>
    </p:spTree>
    <p:extLst>
      <p:ext uri="{BB962C8B-B14F-4D97-AF65-F5344CB8AC3E}">
        <p14:creationId xmlns:p14="http://schemas.microsoft.com/office/powerpoint/2010/main" val="1384435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413ED5-3386-4011-A198-01488A0AE211}" type="slidenum">
              <a:rPr lang="en-US" smtClean="0"/>
              <a:t>13</a:t>
            </a:fld>
            <a:endParaRPr lang="en-US" dirty="0"/>
          </a:p>
        </p:txBody>
      </p:sp>
    </p:spTree>
    <p:extLst>
      <p:ext uri="{BB962C8B-B14F-4D97-AF65-F5344CB8AC3E}">
        <p14:creationId xmlns:p14="http://schemas.microsoft.com/office/powerpoint/2010/main" val="2277552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963BF2-967D-4A22-8E57-720815C603B0}" type="slidenum">
              <a:rPr lang="en-US" smtClean="0"/>
              <a:t>14</a:t>
            </a:fld>
            <a:endParaRPr lang="en-US"/>
          </a:p>
        </p:txBody>
      </p:sp>
    </p:spTree>
    <p:extLst>
      <p:ext uri="{BB962C8B-B14F-4D97-AF65-F5344CB8AC3E}">
        <p14:creationId xmlns:p14="http://schemas.microsoft.com/office/powerpoint/2010/main" val="1301155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dirty="0"/>
          </a:p>
        </p:txBody>
      </p:sp>
      <p:sp>
        <p:nvSpPr>
          <p:cNvPr id="4" name="Slide Number Placeholder 3"/>
          <p:cNvSpPr>
            <a:spLocks noGrp="1"/>
          </p:cNvSpPr>
          <p:nvPr>
            <p:ph type="sldNum" sz="quarter" idx="5"/>
          </p:nvPr>
        </p:nvSpPr>
        <p:spPr/>
        <p:txBody>
          <a:bodyPr/>
          <a:lstStyle/>
          <a:p>
            <a:fld id="{A7D9FC5C-999B-4649-A88F-3D04C1473814}" type="slidenum">
              <a:rPr lang="en-US" smtClean="0"/>
              <a:t>15</a:t>
            </a:fld>
            <a:endParaRPr lang="en-US" dirty="0"/>
          </a:p>
        </p:txBody>
      </p:sp>
    </p:spTree>
    <p:extLst>
      <p:ext uri="{BB962C8B-B14F-4D97-AF65-F5344CB8AC3E}">
        <p14:creationId xmlns:p14="http://schemas.microsoft.com/office/powerpoint/2010/main" val="1652657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mj-lt"/>
              <a:buAutoNum type="alphaUcPeriod"/>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7D9FC5C-999B-4649-A88F-3D04C1473814}" type="slidenum">
              <a:rPr lang="en-US" smtClean="0"/>
              <a:t>16</a:t>
            </a:fld>
            <a:endParaRPr lang="en-US" dirty="0"/>
          </a:p>
        </p:txBody>
      </p:sp>
    </p:spTree>
    <p:extLst>
      <p:ext uri="{BB962C8B-B14F-4D97-AF65-F5344CB8AC3E}">
        <p14:creationId xmlns:p14="http://schemas.microsoft.com/office/powerpoint/2010/main" val="2008872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963BF2-967D-4A22-8E57-720815C603B0}" type="slidenum">
              <a:rPr lang="en-US" smtClean="0"/>
              <a:t>17</a:t>
            </a:fld>
            <a:endParaRPr lang="en-US"/>
          </a:p>
        </p:txBody>
      </p:sp>
    </p:spTree>
    <p:extLst>
      <p:ext uri="{BB962C8B-B14F-4D97-AF65-F5344CB8AC3E}">
        <p14:creationId xmlns:p14="http://schemas.microsoft.com/office/powerpoint/2010/main" val="441324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963BF2-967D-4A22-8E57-720815C603B0}" type="slidenum">
              <a:rPr lang="en-US" smtClean="0"/>
              <a:t>18</a:t>
            </a:fld>
            <a:endParaRPr lang="en-US"/>
          </a:p>
        </p:txBody>
      </p:sp>
    </p:spTree>
    <p:extLst>
      <p:ext uri="{BB962C8B-B14F-4D97-AF65-F5344CB8AC3E}">
        <p14:creationId xmlns:p14="http://schemas.microsoft.com/office/powerpoint/2010/main" val="2920263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413ED5-3386-4011-A198-01488A0AE211}" type="slidenum">
              <a:rPr lang="en-US" smtClean="0"/>
              <a:t>19</a:t>
            </a:fld>
            <a:endParaRPr lang="en-US" dirty="0"/>
          </a:p>
        </p:txBody>
      </p:sp>
    </p:spTree>
    <p:extLst>
      <p:ext uri="{BB962C8B-B14F-4D97-AF65-F5344CB8AC3E}">
        <p14:creationId xmlns:p14="http://schemas.microsoft.com/office/powerpoint/2010/main" val="1281799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963BF2-967D-4A22-8E57-720815C603B0}" type="slidenum">
              <a:rPr lang="en-US" smtClean="0"/>
              <a:t>2</a:t>
            </a:fld>
            <a:endParaRPr lang="en-US"/>
          </a:p>
        </p:txBody>
      </p:sp>
    </p:spTree>
    <p:extLst>
      <p:ext uri="{BB962C8B-B14F-4D97-AF65-F5344CB8AC3E}">
        <p14:creationId xmlns:p14="http://schemas.microsoft.com/office/powerpoint/2010/main" val="140158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413ED5-3386-4011-A198-01488A0AE211}" type="slidenum">
              <a:rPr lang="en-US" smtClean="0"/>
              <a:t>20</a:t>
            </a:fld>
            <a:endParaRPr lang="en-US" dirty="0"/>
          </a:p>
        </p:txBody>
      </p:sp>
    </p:spTree>
    <p:extLst>
      <p:ext uri="{BB962C8B-B14F-4D97-AF65-F5344CB8AC3E}">
        <p14:creationId xmlns:p14="http://schemas.microsoft.com/office/powerpoint/2010/main" val="1647745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963BF2-967D-4A22-8E57-720815C603B0}" type="slidenum">
              <a:rPr lang="en-US" smtClean="0"/>
              <a:t>21</a:t>
            </a:fld>
            <a:endParaRPr lang="en-US"/>
          </a:p>
        </p:txBody>
      </p:sp>
    </p:spTree>
    <p:extLst>
      <p:ext uri="{BB962C8B-B14F-4D97-AF65-F5344CB8AC3E}">
        <p14:creationId xmlns:p14="http://schemas.microsoft.com/office/powerpoint/2010/main" val="3236128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3BF2-967D-4A22-8E57-720815C603B0}" type="slidenum">
              <a:rPr lang="en-US" smtClean="0"/>
              <a:t>22</a:t>
            </a:fld>
            <a:endParaRPr lang="en-US"/>
          </a:p>
        </p:txBody>
      </p:sp>
    </p:spTree>
    <p:extLst>
      <p:ext uri="{BB962C8B-B14F-4D97-AF65-F5344CB8AC3E}">
        <p14:creationId xmlns:p14="http://schemas.microsoft.com/office/powerpoint/2010/main" val="1461496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3BF2-967D-4A22-8E57-720815C603B0}" type="slidenum">
              <a:rPr lang="en-US" smtClean="0"/>
              <a:t>23</a:t>
            </a:fld>
            <a:endParaRPr lang="en-US"/>
          </a:p>
        </p:txBody>
      </p:sp>
    </p:spTree>
    <p:extLst>
      <p:ext uri="{BB962C8B-B14F-4D97-AF65-F5344CB8AC3E}">
        <p14:creationId xmlns:p14="http://schemas.microsoft.com/office/powerpoint/2010/main" val="2956105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3BF2-967D-4A22-8E57-720815C603B0}" type="slidenum">
              <a:rPr lang="en-US" smtClean="0"/>
              <a:t>24</a:t>
            </a:fld>
            <a:endParaRPr lang="en-US"/>
          </a:p>
        </p:txBody>
      </p:sp>
    </p:spTree>
    <p:extLst>
      <p:ext uri="{BB962C8B-B14F-4D97-AF65-F5344CB8AC3E}">
        <p14:creationId xmlns:p14="http://schemas.microsoft.com/office/powerpoint/2010/main" val="31477497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2912E4-46A7-47FB-9CB6-4FCB5526678F}" type="slidenum">
              <a:rPr lang="en-US" smtClean="0"/>
              <a:t>25</a:t>
            </a:fld>
            <a:endParaRPr lang="en-US" dirty="0"/>
          </a:p>
        </p:txBody>
      </p:sp>
    </p:spTree>
    <p:extLst>
      <p:ext uri="{BB962C8B-B14F-4D97-AF65-F5344CB8AC3E}">
        <p14:creationId xmlns:p14="http://schemas.microsoft.com/office/powerpoint/2010/main" val="514365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E0963BF2-967D-4A22-8E57-720815C603B0}" type="slidenum">
              <a:rPr lang="en-US" smtClean="0"/>
              <a:t>26</a:t>
            </a:fld>
            <a:endParaRPr lang="en-US"/>
          </a:p>
        </p:txBody>
      </p:sp>
      <p:sp>
        <p:nvSpPr>
          <p:cNvPr id="6" name="Notes Placeholder 5">
            <a:extLst>
              <a:ext uri="{FF2B5EF4-FFF2-40B4-BE49-F238E27FC236}">
                <a16:creationId xmlns:a16="http://schemas.microsoft.com/office/drawing/2014/main" id="{E012F665-B57D-4615-B03D-02F0E24D4CB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636929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72912E4-46A7-47FB-9CB6-4FCB5526678F}" type="slidenum">
              <a:rPr lang="en-US" smtClean="0"/>
              <a:t>27</a:t>
            </a:fld>
            <a:endParaRPr lang="en-US" dirty="0"/>
          </a:p>
        </p:txBody>
      </p:sp>
      <p:sp>
        <p:nvSpPr>
          <p:cNvPr id="6" name="Notes Placeholder 5">
            <a:extLst>
              <a:ext uri="{FF2B5EF4-FFF2-40B4-BE49-F238E27FC236}">
                <a16:creationId xmlns:a16="http://schemas.microsoft.com/office/drawing/2014/main" id="{1D843EA6-676D-43FF-B982-C14846CAC60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646904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E0963BF2-967D-4A22-8E57-720815C603B0}" type="slidenum">
              <a:rPr lang="en-US" smtClean="0"/>
              <a:t>28</a:t>
            </a:fld>
            <a:endParaRPr lang="en-US"/>
          </a:p>
        </p:txBody>
      </p:sp>
      <p:sp>
        <p:nvSpPr>
          <p:cNvPr id="6" name="Notes Placeholder 5">
            <a:extLst>
              <a:ext uri="{FF2B5EF4-FFF2-40B4-BE49-F238E27FC236}">
                <a16:creationId xmlns:a16="http://schemas.microsoft.com/office/drawing/2014/main" id="{73DA4709-5805-43DA-BB86-72215266F8C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20503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E0963BF2-967D-4A22-8E57-720815C603B0}" type="slidenum">
              <a:rPr lang="en-US" smtClean="0"/>
              <a:t>29</a:t>
            </a:fld>
            <a:endParaRPr lang="en-US"/>
          </a:p>
        </p:txBody>
      </p:sp>
      <p:sp>
        <p:nvSpPr>
          <p:cNvPr id="6" name="Notes Placeholder 5">
            <a:extLst>
              <a:ext uri="{FF2B5EF4-FFF2-40B4-BE49-F238E27FC236}">
                <a16:creationId xmlns:a16="http://schemas.microsoft.com/office/drawing/2014/main" id="{A9BF1D4E-D7DC-4D29-A5B1-0BB1932476C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754224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963BF2-967D-4A22-8E57-720815C603B0}" type="slidenum">
              <a:rPr lang="en-US" smtClean="0"/>
              <a:t>3</a:t>
            </a:fld>
            <a:endParaRPr lang="en-US"/>
          </a:p>
        </p:txBody>
      </p:sp>
    </p:spTree>
    <p:extLst>
      <p:ext uri="{BB962C8B-B14F-4D97-AF65-F5344CB8AC3E}">
        <p14:creationId xmlns:p14="http://schemas.microsoft.com/office/powerpoint/2010/main" val="4055265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E0963BF2-967D-4A22-8E57-720815C603B0}" type="slidenum">
              <a:rPr lang="en-US" smtClean="0"/>
              <a:t>30</a:t>
            </a:fld>
            <a:endParaRPr lang="en-US"/>
          </a:p>
        </p:txBody>
      </p:sp>
      <p:sp>
        <p:nvSpPr>
          <p:cNvPr id="6" name="Notes Placeholder 5">
            <a:extLst>
              <a:ext uri="{FF2B5EF4-FFF2-40B4-BE49-F238E27FC236}">
                <a16:creationId xmlns:a16="http://schemas.microsoft.com/office/drawing/2014/main" id="{C012BEBC-19B2-44DC-8D1F-A2CE9BB3B5B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756731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72912E4-46A7-47FB-9CB6-4FCB5526678F}" type="slidenum">
              <a:rPr lang="en-US" smtClean="0"/>
              <a:t>31</a:t>
            </a:fld>
            <a:endParaRPr lang="en-US"/>
          </a:p>
        </p:txBody>
      </p:sp>
      <p:sp>
        <p:nvSpPr>
          <p:cNvPr id="6" name="Notes Placeholder 5">
            <a:extLst>
              <a:ext uri="{FF2B5EF4-FFF2-40B4-BE49-F238E27FC236}">
                <a16:creationId xmlns:a16="http://schemas.microsoft.com/office/drawing/2014/main" id="{2227981F-D7FA-40B9-B075-3A6CB7E993A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7230157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2912E4-46A7-47FB-9CB6-4FCB552667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9E39EAC9-37D4-4EB7-8235-B7ED7C193AB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655952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3BF2-967D-4A22-8E57-720815C603B0}" type="slidenum">
              <a:rPr lang="en-US" smtClean="0"/>
              <a:t>33</a:t>
            </a:fld>
            <a:endParaRPr lang="en-US"/>
          </a:p>
        </p:txBody>
      </p:sp>
    </p:spTree>
    <p:extLst>
      <p:ext uri="{BB962C8B-B14F-4D97-AF65-F5344CB8AC3E}">
        <p14:creationId xmlns:p14="http://schemas.microsoft.com/office/powerpoint/2010/main" val="1627902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72912E4-46A7-47FB-9CB6-4FCB5526678F}" type="slidenum">
              <a:rPr lang="en-US" smtClean="0"/>
              <a:t>34</a:t>
            </a:fld>
            <a:endParaRPr lang="en-US" dirty="0"/>
          </a:p>
        </p:txBody>
      </p:sp>
      <p:sp>
        <p:nvSpPr>
          <p:cNvPr id="6" name="Notes Placeholder 5">
            <a:extLst>
              <a:ext uri="{FF2B5EF4-FFF2-40B4-BE49-F238E27FC236}">
                <a16:creationId xmlns:a16="http://schemas.microsoft.com/office/drawing/2014/main" id="{9EAC00AA-4A0C-4F00-A8AF-811C45B9D7C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4325246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72912E4-46A7-47FB-9CB6-4FCB5526678F}" type="slidenum">
              <a:rPr lang="en-US" smtClean="0"/>
              <a:t>35</a:t>
            </a:fld>
            <a:endParaRPr lang="en-US" dirty="0"/>
          </a:p>
        </p:txBody>
      </p:sp>
      <p:sp>
        <p:nvSpPr>
          <p:cNvPr id="6" name="Notes Placeholder 5">
            <a:extLst>
              <a:ext uri="{FF2B5EF4-FFF2-40B4-BE49-F238E27FC236}">
                <a16:creationId xmlns:a16="http://schemas.microsoft.com/office/drawing/2014/main" id="{BD582123-FD2A-4CE1-AEA0-D53B90F713B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0327555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72912E4-46A7-47FB-9CB6-4FCB5526678F}" type="slidenum">
              <a:rPr lang="en-US" smtClean="0"/>
              <a:t>36</a:t>
            </a:fld>
            <a:endParaRPr lang="en-US" dirty="0"/>
          </a:p>
        </p:txBody>
      </p:sp>
      <p:sp>
        <p:nvSpPr>
          <p:cNvPr id="6" name="Notes Placeholder 5">
            <a:extLst>
              <a:ext uri="{FF2B5EF4-FFF2-40B4-BE49-F238E27FC236}">
                <a16:creationId xmlns:a16="http://schemas.microsoft.com/office/drawing/2014/main" id="{D79FE5C3-1D68-49C3-8BE6-8AFEFFCBE59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59113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72912E4-46A7-47FB-9CB6-4FCB5526678F}" type="slidenum">
              <a:rPr lang="en-US" smtClean="0"/>
              <a:t>37</a:t>
            </a:fld>
            <a:endParaRPr lang="en-US" dirty="0"/>
          </a:p>
        </p:txBody>
      </p:sp>
      <p:sp>
        <p:nvSpPr>
          <p:cNvPr id="6" name="Notes Placeholder 5">
            <a:extLst>
              <a:ext uri="{FF2B5EF4-FFF2-40B4-BE49-F238E27FC236}">
                <a16:creationId xmlns:a16="http://schemas.microsoft.com/office/drawing/2014/main" id="{38E2AA37-B317-4034-99BC-5B3A740A6A6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53039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72912E4-46A7-47FB-9CB6-4FCB5526678F}" type="slidenum">
              <a:rPr lang="en-US" smtClean="0"/>
              <a:t>38</a:t>
            </a:fld>
            <a:endParaRPr lang="en-US" dirty="0"/>
          </a:p>
        </p:txBody>
      </p:sp>
      <p:sp>
        <p:nvSpPr>
          <p:cNvPr id="6" name="Notes Placeholder 5">
            <a:extLst>
              <a:ext uri="{FF2B5EF4-FFF2-40B4-BE49-F238E27FC236}">
                <a16:creationId xmlns:a16="http://schemas.microsoft.com/office/drawing/2014/main" id="{E6D96407-D02A-4793-A030-62EDC3AE1DC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807357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72912E4-46A7-47FB-9CB6-4FCB5526678F}" type="slidenum">
              <a:rPr lang="en-US" smtClean="0"/>
              <a:t>39</a:t>
            </a:fld>
            <a:endParaRPr lang="en-US" dirty="0"/>
          </a:p>
        </p:txBody>
      </p:sp>
      <p:sp>
        <p:nvSpPr>
          <p:cNvPr id="6" name="Notes Placeholder 5">
            <a:extLst>
              <a:ext uri="{FF2B5EF4-FFF2-40B4-BE49-F238E27FC236}">
                <a16:creationId xmlns:a16="http://schemas.microsoft.com/office/drawing/2014/main" id="{3822260B-9861-4F09-8836-C6AA04288C8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944993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963BF2-967D-4A22-8E57-720815C603B0}" type="slidenum">
              <a:rPr lang="en-US" smtClean="0"/>
              <a:t>4</a:t>
            </a:fld>
            <a:endParaRPr lang="en-US"/>
          </a:p>
        </p:txBody>
      </p:sp>
    </p:spTree>
    <p:extLst>
      <p:ext uri="{BB962C8B-B14F-4D97-AF65-F5344CB8AC3E}">
        <p14:creationId xmlns:p14="http://schemas.microsoft.com/office/powerpoint/2010/main" val="40792058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E0963BF2-967D-4A22-8E57-720815C603B0}" type="slidenum">
              <a:rPr lang="en-US" smtClean="0"/>
              <a:t>40</a:t>
            </a:fld>
            <a:endParaRPr lang="en-US"/>
          </a:p>
        </p:txBody>
      </p:sp>
      <p:sp>
        <p:nvSpPr>
          <p:cNvPr id="6" name="Notes Placeholder 5">
            <a:extLst>
              <a:ext uri="{FF2B5EF4-FFF2-40B4-BE49-F238E27FC236}">
                <a16:creationId xmlns:a16="http://schemas.microsoft.com/office/drawing/2014/main" id="{52C52F67-21FC-4138-AB9F-FB44228CB7C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8311318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72912E4-46A7-47FB-9CB6-4FCB5526678F}" type="slidenum">
              <a:rPr lang="en-US" smtClean="0"/>
              <a:t>41</a:t>
            </a:fld>
            <a:endParaRPr lang="en-US"/>
          </a:p>
        </p:txBody>
      </p:sp>
      <p:sp>
        <p:nvSpPr>
          <p:cNvPr id="6" name="Notes Placeholder 5">
            <a:extLst>
              <a:ext uri="{FF2B5EF4-FFF2-40B4-BE49-F238E27FC236}">
                <a16:creationId xmlns:a16="http://schemas.microsoft.com/office/drawing/2014/main" id="{8C34F7E1-FC26-4A23-821B-12D954123B4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7890999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72912E4-46A7-47FB-9CB6-4FCB5526678F}" type="slidenum">
              <a:rPr lang="en-US" smtClean="0"/>
              <a:t>42</a:t>
            </a:fld>
            <a:endParaRPr lang="en-US"/>
          </a:p>
        </p:txBody>
      </p:sp>
      <p:sp>
        <p:nvSpPr>
          <p:cNvPr id="6" name="Notes Placeholder 5">
            <a:extLst>
              <a:ext uri="{FF2B5EF4-FFF2-40B4-BE49-F238E27FC236}">
                <a16:creationId xmlns:a16="http://schemas.microsoft.com/office/drawing/2014/main" id="{2A834E88-40FA-468A-93A5-B954E7729A6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8114890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72ddbceff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EDF58DD6-CD5F-4477-A9E1-17D2DB8BBD1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8365155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72ddbceff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7EB2C556-7B40-4850-B3D9-051B08625A4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1187263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72ddbceff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D56C08C5-7D4E-42AD-A17B-87248FA782C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7243617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72ddbceff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A069581B-8852-474C-9F7D-4E873228450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5759550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72ddbceff9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E3F3B259-B622-49B5-A0E5-5A977553496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334004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72ddbceff9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FB598164-6231-4324-8A16-F0F9DA5471A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5350492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E0963BF2-967D-4A22-8E57-720815C603B0}" type="slidenum">
              <a:rPr lang="en-US" smtClean="0"/>
              <a:t>49</a:t>
            </a:fld>
            <a:endParaRPr lang="en-US"/>
          </a:p>
        </p:txBody>
      </p:sp>
      <p:sp>
        <p:nvSpPr>
          <p:cNvPr id="6" name="Notes Placeholder 5">
            <a:extLst>
              <a:ext uri="{FF2B5EF4-FFF2-40B4-BE49-F238E27FC236}">
                <a16:creationId xmlns:a16="http://schemas.microsoft.com/office/drawing/2014/main" id="{FB1EDEE0-FDBD-4527-9C09-7543FB28AEF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174073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963BF2-967D-4A22-8E57-720815C603B0}" type="slidenum">
              <a:rPr lang="en-US" smtClean="0"/>
              <a:t>5</a:t>
            </a:fld>
            <a:endParaRPr lang="en-US"/>
          </a:p>
        </p:txBody>
      </p:sp>
    </p:spTree>
    <p:extLst>
      <p:ext uri="{BB962C8B-B14F-4D97-AF65-F5344CB8AC3E}">
        <p14:creationId xmlns:p14="http://schemas.microsoft.com/office/powerpoint/2010/main" val="33089122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2912E4-46A7-47FB-9CB6-4FCB552667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A089CFA3-6915-4A88-AE9E-CFB2C875615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685983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2912E4-46A7-47FB-9CB6-4FCB552667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A0D87BC3-DF7C-481E-BD85-06A8FE0EB8D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489774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2912E4-46A7-47FB-9CB6-4FCB552667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F7BA2BEF-6401-4700-B40D-E73C68F2930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990061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2912E4-46A7-47FB-9CB6-4FCB552667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2A1AB041-C2CB-4844-84FE-8274D996B2B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801289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E0963BF2-967D-4A22-8E57-720815C603B0}" type="slidenum">
              <a:rPr lang="en-US" smtClean="0"/>
              <a:t>54</a:t>
            </a:fld>
            <a:endParaRPr lang="en-US"/>
          </a:p>
        </p:txBody>
      </p:sp>
      <p:sp>
        <p:nvSpPr>
          <p:cNvPr id="6" name="Notes Placeholder 5">
            <a:extLst>
              <a:ext uri="{FF2B5EF4-FFF2-40B4-BE49-F238E27FC236}">
                <a16:creationId xmlns:a16="http://schemas.microsoft.com/office/drawing/2014/main" id="{8F124F83-CC44-456D-93BC-4AA4D605AC1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4744188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E0963BF2-967D-4A22-8E57-720815C603B0}" type="slidenum">
              <a:rPr lang="en-US" smtClean="0"/>
              <a:t>55</a:t>
            </a:fld>
            <a:endParaRPr lang="en-US"/>
          </a:p>
        </p:txBody>
      </p:sp>
      <p:sp>
        <p:nvSpPr>
          <p:cNvPr id="6" name="Notes Placeholder 5">
            <a:extLst>
              <a:ext uri="{FF2B5EF4-FFF2-40B4-BE49-F238E27FC236}">
                <a16:creationId xmlns:a16="http://schemas.microsoft.com/office/drawing/2014/main" id="{55EE017E-06C5-487C-82A3-5C8E08A6144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9853150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E0963BF2-967D-4A22-8E57-720815C603B0}" type="slidenum">
              <a:rPr lang="en-US" smtClean="0"/>
              <a:t>56</a:t>
            </a:fld>
            <a:endParaRPr lang="en-US"/>
          </a:p>
        </p:txBody>
      </p:sp>
      <p:sp>
        <p:nvSpPr>
          <p:cNvPr id="6" name="Notes Placeholder 5">
            <a:extLst>
              <a:ext uri="{FF2B5EF4-FFF2-40B4-BE49-F238E27FC236}">
                <a16:creationId xmlns:a16="http://schemas.microsoft.com/office/drawing/2014/main" id="{29A21AB0-6F9F-466E-B91A-1F2281B94CB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4999958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72912E4-46A7-47FB-9CB6-4FCB5526678F}" type="slidenum">
              <a:rPr lang="en-US" smtClean="0"/>
              <a:t>57</a:t>
            </a:fld>
            <a:endParaRPr lang="en-US"/>
          </a:p>
        </p:txBody>
      </p:sp>
      <p:sp>
        <p:nvSpPr>
          <p:cNvPr id="6" name="Notes Placeholder 5">
            <a:extLst>
              <a:ext uri="{FF2B5EF4-FFF2-40B4-BE49-F238E27FC236}">
                <a16:creationId xmlns:a16="http://schemas.microsoft.com/office/drawing/2014/main" id="{CEEE850F-CC43-42CF-87A3-F3048D9A732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084634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72912E4-46A7-47FB-9CB6-4FCB5526678F}" type="slidenum">
              <a:rPr lang="en-US" smtClean="0"/>
              <a:t>58</a:t>
            </a:fld>
            <a:endParaRPr lang="en-US"/>
          </a:p>
        </p:txBody>
      </p:sp>
      <p:sp>
        <p:nvSpPr>
          <p:cNvPr id="6" name="Notes Placeholder 5">
            <a:extLst>
              <a:ext uri="{FF2B5EF4-FFF2-40B4-BE49-F238E27FC236}">
                <a16:creationId xmlns:a16="http://schemas.microsoft.com/office/drawing/2014/main" id="{66B86C73-9442-4696-9667-D3FBADD1205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3367672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E0963BF2-967D-4A22-8E57-720815C603B0}" type="slidenum">
              <a:rPr lang="en-US" smtClean="0"/>
              <a:t>59</a:t>
            </a:fld>
            <a:endParaRPr lang="en-US"/>
          </a:p>
        </p:txBody>
      </p:sp>
      <p:sp>
        <p:nvSpPr>
          <p:cNvPr id="6" name="Notes Placeholder 5">
            <a:extLst>
              <a:ext uri="{FF2B5EF4-FFF2-40B4-BE49-F238E27FC236}">
                <a16:creationId xmlns:a16="http://schemas.microsoft.com/office/drawing/2014/main" id="{6F5CFD08-B7D8-4850-B3B3-7D88969C361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225792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413ED5-3386-4011-A198-01488A0AE211}" type="slidenum">
              <a:rPr lang="en-US" smtClean="0"/>
              <a:t>6</a:t>
            </a:fld>
            <a:endParaRPr lang="en-US" dirty="0"/>
          </a:p>
        </p:txBody>
      </p:sp>
    </p:spTree>
    <p:extLst>
      <p:ext uri="{BB962C8B-B14F-4D97-AF65-F5344CB8AC3E}">
        <p14:creationId xmlns:p14="http://schemas.microsoft.com/office/powerpoint/2010/main" val="27423829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963BF2-967D-4A22-8E57-720815C603B0}" type="slidenum">
              <a:rPr lang="en-US" smtClean="0"/>
              <a:t>60</a:t>
            </a:fld>
            <a:endParaRPr lang="en-US"/>
          </a:p>
        </p:txBody>
      </p:sp>
    </p:spTree>
    <p:extLst>
      <p:ext uri="{BB962C8B-B14F-4D97-AF65-F5344CB8AC3E}">
        <p14:creationId xmlns:p14="http://schemas.microsoft.com/office/powerpoint/2010/main" val="33925089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963BF2-967D-4A22-8E57-720815C603B0}" type="slidenum">
              <a:rPr lang="en-US" smtClean="0"/>
              <a:t>61</a:t>
            </a:fld>
            <a:endParaRPr lang="en-US"/>
          </a:p>
        </p:txBody>
      </p:sp>
    </p:spTree>
    <p:extLst>
      <p:ext uri="{BB962C8B-B14F-4D97-AF65-F5344CB8AC3E}">
        <p14:creationId xmlns:p14="http://schemas.microsoft.com/office/powerpoint/2010/main" val="34667129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963BF2-967D-4A22-8E57-720815C603B0}" type="slidenum">
              <a:rPr lang="en-US" smtClean="0"/>
              <a:t>62</a:t>
            </a:fld>
            <a:endParaRPr lang="en-US"/>
          </a:p>
        </p:txBody>
      </p:sp>
    </p:spTree>
    <p:extLst>
      <p:ext uri="{BB962C8B-B14F-4D97-AF65-F5344CB8AC3E}">
        <p14:creationId xmlns:p14="http://schemas.microsoft.com/office/powerpoint/2010/main" val="2251465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963BF2-967D-4A22-8E57-720815C603B0}" type="slidenum">
              <a:rPr lang="en-US" smtClean="0"/>
              <a:t>63</a:t>
            </a:fld>
            <a:endParaRPr lang="en-US"/>
          </a:p>
        </p:txBody>
      </p:sp>
    </p:spTree>
    <p:extLst>
      <p:ext uri="{BB962C8B-B14F-4D97-AF65-F5344CB8AC3E}">
        <p14:creationId xmlns:p14="http://schemas.microsoft.com/office/powerpoint/2010/main" val="30246578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963BF2-967D-4A22-8E57-720815C603B0}" type="slidenum">
              <a:rPr lang="en-US" smtClean="0"/>
              <a:t>64</a:t>
            </a:fld>
            <a:endParaRPr lang="en-US"/>
          </a:p>
        </p:txBody>
      </p:sp>
    </p:spTree>
    <p:extLst>
      <p:ext uri="{BB962C8B-B14F-4D97-AF65-F5344CB8AC3E}">
        <p14:creationId xmlns:p14="http://schemas.microsoft.com/office/powerpoint/2010/main" val="28499257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963BF2-967D-4A22-8E57-720815C603B0}" type="slidenum">
              <a:rPr lang="en-US" smtClean="0"/>
              <a:t>65</a:t>
            </a:fld>
            <a:endParaRPr lang="en-US"/>
          </a:p>
        </p:txBody>
      </p:sp>
    </p:spTree>
    <p:extLst>
      <p:ext uri="{BB962C8B-B14F-4D97-AF65-F5344CB8AC3E}">
        <p14:creationId xmlns:p14="http://schemas.microsoft.com/office/powerpoint/2010/main" val="656221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963BF2-967D-4A22-8E57-720815C603B0}" type="slidenum">
              <a:rPr lang="en-US" smtClean="0"/>
              <a:t>66</a:t>
            </a:fld>
            <a:endParaRPr lang="en-US"/>
          </a:p>
        </p:txBody>
      </p:sp>
    </p:spTree>
    <p:extLst>
      <p:ext uri="{BB962C8B-B14F-4D97-AF65-F5344CB8AC3E}">
        <p14:creationId xmlns:p14="http://schemas.microsoft.com/office/powerpoint/2010/main" val="16876856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963BF2-967D-4A22-8E57-720815C603B0}" type="slidenum">
              <a:rPr lang="en-US" smtClean="0"/>
              <a:t>67</a:t>
            </a:fld>
            <a:endParaRPr lang="en-US"/>
          </a:p>
        </p:txBody>
      </p:sp>
    </p:spTree>
    <p:extLst>
      <p:ext uri="{BB962C8B-B14F-4D97-AF65-F5344CB8AC3E}">
        <p14:creationId xmlns:p14="http://schemas.microsoft.com/office/powerpoint/2010/main" val="20081189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963BF2-967D-4A22-8E57-720815C603B0}" type="slidenum">
              <a:rPr lang="en-US" smtClean="0"/>
              <a:t>68</a:t>
            </a:fld>
            <a:endParaRPr lang="en-US"/>
          </a:p>
        </p:txBody>
      </p:sp>
    </p:spTree>
    <p:extLst>
      <p:ext uri="{BB962C8B-B14F-4D97-AF65-F5344CB8AC3E}">
        <p14:creationId xmlns:p14="http://schemas.microsoft.com/office/powerpoint/2010/main" val="28449813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963BF2-967D-4A22-8E57-720815C603B0}" type="slidenum">
              <a:rPr lang="en-US" smtClean="0"/>
              <a:t>69</a:t>
            </a:fld>
            <a:endParaRPr lang="en-US"/>
          </a:p>
        </p:txBody>
      </p:sp>
    </p:spTree>
    <p:extLst>
      <p:ext uri="{BB962C8B-B14F-4D97-AF65-F5344CB8AC3E}">
        <p14:creationId xmlns:p14="http://schemas.microsoft.com/office/powerpoint/2010/main" val="3131508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413ED5-3386-4011-A198-01488A0AE211}" type="slidenum">
              <a:rPr lang="en-US" smtClean="0"/>
              <a:t>7</a:t>
            </a:fld>
            <a:endParaRPr lang="en-US" dirty="0"/>
          </a:p>
        </p:txBody>
      </p:sp>
    </p:spTree>
    <p:extLst>
      <p:ext uri="{BB962C8B-B14F-4D97-AF65-F5344CB8AC3E}">
        <p14:creationId xmlns:p14="http://schemas.microsoft.com/office/powerpoint/2010/main" val="3068816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963BF2-967D-4A22-8E57-720815C603B0}" type="slidenum">
              <a:rPr lang="en-US" smtClean="0"/>
              <a:t>70</a:t>
            </a:fld>
            <a:endParaRPr lang="en-US"/>
          </a:p>
        </p:txBody>
      </p:sp>
    </p:spTree>
    <p:extLst>
      <p:ext uri="{BB962C8B-B14F-4D97-AF65-F5344CB8AC3E}">
        <p14:creationId xmlns:p14="http://schemas.microsoft.com/office/powerpoint/2010/main" val="1412378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413ED5-3386-4011-A198-01488A0AE211}" type="slidenum">
              <a:rPr lang="en-US" smtClean="0"/>
              <a:t>8</a:t>
            </a:fld>
            <a:endParaRPr lang="en-US" dirty="0"/>
          </a:p>
        </p:txBody>
      </p:sp>
    </p:spTree>
    <p:extLst>
      <p:ext uri="{BB962C8B-B14F-4D97-AF65-F5344CB8AC3E}">
        <p14:creationId xmlns:p14="http://schemas.microsoft.com/office/powerpoint/2010/main" val="4276822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413ED5-3386-4011-A198-01488A0AE211}" type="slidenum">
              <a:rPr lang="en-US" smtClean="0"/>
              <a:t>9</a:t>
            </a:fld>
            <a:endParaRPr lang="en-US" dirty="0"/>
          </a:p>
        </p:txBody>
      </p:sp>
    </p:spTree>
    <p:extLst>
      <p:ext uri="{BB962C8B-B14F-4D97-AF65-F5344CB8AC3E}">
        <p14:creationId xmlns:p14="http://schemas.microsoft.com/office/powerpoint/2010/main" val="732319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AFF8-C2D2-74DE-CAC3-B5BDF103E76F}"/>
              </a:ext>
            </a:extLst>
          </p:cNvPr>
          <p:cNvSpPr>
            <a:spLocks noGrp="1"/>
          </p:cNvSpPr>
          <p:nvPr>
            <p:ph type="ctrTitle"/>
          </p:nvPr>
        </p:nvSpPr>
        <p:spPr>
          <a:xfrm>
            <a:off x="1984080" y="2409423"/>
            <a:ext cx="8589034" cy="1175514"/>
          </a:xfrm>
          <a:prstGeom prst="rect">
            <a:avLst/>
          </a:prstGeom>
        </p:spPr>
        <p:txBody>
          <a:bodyPr anchor="t">
            <a:noAutofit/>
          </a:bodyPr>
          <a:lstStyle>
            <a:lvl1pPr algn="l">
              <a:defRPr sz="6000" b="1">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097CB19C-F296-EE61-13EA-2F2840318A84}"/>
              </a:ext>
            </a:extLst>
          </p:cNvPr>
          <p:cNvSpPr>
            <a:spLocks noGrp="1"/>
          </p:cNvSpPr>
          <p:nvPr>
            <p:ph type="subTitle" idx="1"/>
          </p:nvPr>
        </p:nvSpPr>
        <p:spPr>
          <a:xfrm>
            <a:off x="1984080" y="3944123"/>
            <a:ext cx="8589034" cy="1368398"/>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descr="The American Law Institute Logo">
            <a:extLst>
              <a:ext uri="{FF2B5EF4-FFF2-40B4-BE49-F238E27FC236}">
                <a16:creationId xmlns:a16="http://schemas.microsoft.com/office/drawing/2014/main" id="{998287A7-920D-2E24-659D-FD4735A255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514" y="756909"/>
            <a:ext cx="4425696" cy="1324168"/>
          </a:xfrm>
          <a:prstGeom prst="rect">
            <a:avLst/>
          </a:prstGeom>
        </p:spPr>
      </p:pic>
      <p:sp>
        <p:nvSpPr>
          <p:cNvPr id="10" name="Rectangle 9">
            <a:extLst>
              <a:ext uri="{FF2B5EF4-FFF2-40B4-BE49-F238E27FC236}">
                <a16:creationId xmlns:a16="http://schemas.microsoft.com/office/drawing/2014/main" id="{0B442327-EDA4-3686-558A-0E87B53DACE8}"/>
              </a:ext>
            </a:extLst>
          </p:cNvPr>
          <p:cNvSpPr>
            <a:spLocks/>
          </p:cNvSpPr>
          <p:nvPr userDrawn="1"/>
        </p:nvSpPr>
        <p:spPr>
          <a:xfrm>
            <a:off x="0" y="6672262"/>
            <a:ext cx="12192000" cy="2286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FDE9EDE-13E0-4A55-9870-24F10C15CA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88914" y="884347"/>
            <a:ext cx="2284200" cy="1069291"/>
          </a:xfrm>
          <a:prstGeom prst="rect">
            <a:avLst/>
          </a:prstGeom>
        </p:spPr>
      </p:pic>
    </p:spTree>
    <p:extLst>
      <p:ext uri="{BB962C8B-B14F-4D97-AF65-F5344CB8AC3E}">
        <p14:creationId xmlns:p14="http://schemas.microsoft.com/office/powerpoint/2010/main" val="1189416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D65F0-0367-575E-13E6-D88D0EC964BE}"/>
              </a:ext>
            </a:extLst>
          </p:cNvPr>
          <p:cNvSpPr>
            <a:spLocks noGrp="1"/>
          </p:cNvSpPr>
          <p:nvPr>
            <p:ph type="title"/>
          </p:nvPr>
        </p:nvSpPr>
        <p:spPr>
          <a:xfrm>
            <a:off x="838200" y="46800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E19D2-52CB-C054-87A0-D186E5C07448}"/>
              </a:ext>
            </a:extLst>
          </p:cNvPr>
          <p:cNvSpPr>
            <a:spLocks noGrp="1"/>
          </p:cNvSpPr>
          <p:nvPr>
            <p:ph type="body" orient="vert" idx="1"/>
          </p:nvPr>
        </p:nvSpPr>
        <p:spPr>
          <a:xfrm>
            <a:off x="838200" y="1928507"/>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9B447601-ED3B-5A0E-2A33-C87BAE7F4ADB}"/>
              </a:ext>
            </a:extLst>
          </p:cNvPr>
          <p:cNvSpPr>
            <a:spLocks noGrp="1"/>
          </p:cNvSpPr>
          <p:nvPr>
            <p:ph type="sldNum" sz="quarter" idx="4"/>
          </p:nvPr>
        </p:nvSpPr>
        <p:spPr>
          <a:xfrm>
            <a:off x="9441611" y="0"/>
            <a:ext cx="2743200" cy="365125"/>
          </a:xfrm>
          <a:prstGeom prst="rect">
            <a:avLst/>
          </a:prstGeom>
        </p:spPr>
        <p:txBody>
          <a:bodyPr vert="horz" lIns="91440" tIns="45720" rIns="228600" bIns="45720" rtlCol="0" anchor="ctr"/>
          <a:lstStyle>
            <a:lvl1pPr algn="r">
              <a:defRPr sz="800" spc="40" baseline="0">
                <a:solidFill>
                  <a:schemeClr val="tx1">
                    <a:tint val="82000"/>
                  </a:schemeClr>
                </a:solidFill>
              </a:defRPr>
            </a:lvl1pPr>
          </a:lstStyle>
          <a:p>
            <a:fld id="{5AEFBC9A-0139-4B90-9303-F582C3459D1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051694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81F633-22BE-E80B-D12E-AA8D66324949}"/>
              </a:ext>
            </a:extLst>
          </p:cNvPr>
          <p:cNvSpPr>
            <a:spLocks noGrp="1"/>
          </p:cNvSpPr>
          <p:nvPr>
            <p:ph type="title" orient="vert"/>
          </p:nvPr>
        </p:nvSpPr>
        <p:spPr>
          <a:xfrm>
            <a:off x="8724900" y="468637"/>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07C353-7118-A3A2-D9F5-3DCEF983A2B7}"/>
              </a:ext>
            </a:extLst>
          </p:cNvPr>
          <p:cNvSpPr>
            <a:spLocks noGrp="1"/>
          </p:cNvSpPr>
          <p:nvPr>
            <p:ph type="body" orient="vert" idx="1"/>
          </p:nvPr>
        </p:nvSpPr>
        <p:spPr>
          <a:xfrm>
            <a:off x="838200" y="468637"/>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57AE0BF4-E1C8-1A0B-0D60-005B355EF993}"/>
              </a:ext>
            </a:extLst>
          </p:cNvPr>
          <p:cNvSpPr>
            <a:spLocks noGrp="1"/>
          </p:cNvSpPr>
          <p:nvPr>
            <p:ph type="sldNum" sz="quarter" idx="4"/>
          </p:nvPr>
        </p:nvSpPr>
        <p:spPr>
          <a:xfrm>
            <a:off x="9441611" y="0"/>
            <a:ext cx="2743200" cy="365125"/>
          </a:xfrm>
          <a:prstGeom prst="rect">
            <a:avLst/>
          </a:prstGeom>
        </p:spPr>
        <p:txBody>
          <a:bodyPr vert="horz" lIns="91440" tIns="45720" rIns="228600" bIns="45720" rtlCol="0" anchor="ctr"/>
          <a:lstStyle>
            <a:lvl1pPr algn="r">
              <a:defRPr sz="800" spc="40" baseline="0">
                <a:solidFill>
                  <a:schemeClr val="tx1">
                    <a:tint val="82000"/>
                  </a:schemeClr>
                </a:solidFill>
              </a:defRPr>
            </a:lvl1pPr>
          </a:lstStyle>
          <a:p>
            <a:fld id="{5AEFBC9A-0139-4B90-9303-F582C3459D1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570124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82076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EFD90-737B-A151-E802-462E3804D444}"/>
              </a:ext>
            </a:extLst>
          </p:cNvPr>
          <p:cNvSpPr>
            <a:spLocks noGrp="1"/>
          </p:cNvSpPr>
          <p:nvPr>
            <p:ph type="title"/>
          </p:nvPr>
        </p:nvSpPr>
        <p:spPr>
          <a:xfrm>
            <a:off x="838200" y="468007"/>
            <a:ext cx="1051560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61BD4F8-D7B8-84CF-E67A-660ECBF3AE39}"/>
              </a:ext>
            </a:extLst>
          </p:cNvPr>
          <p:cNvSpPr>
            <a:spLocks noGrp="1"/>
          </p:cNvSpPr>
          <p:nvPr>
            <p:ph idx="1"/>
          </p:nvPr>
        </p:nvSpPr>
        <p:spPr>
          <a:xfrm>
            <a:off x="838200" y="1928507"/>
            <a:ext cx="10515600" cy="4351338"/>
          </a:xfrm>
          <a:prstGeom prst="rect">
            <a:avLst/>
          </a:prstGeom>
        </p:spPr>
        <p:txBody>
          <a:bodyPr/>
          <a:lstStyle>
            <a:lvl2pPr>
              <a:defRPr b="1"/>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49C64FFA-B510-50A0-5677-1814C3726290}"/>
              </a:ext>
            </a:extLst>
          </p:cNvPr>
          <p:cNvSpPr>
            <a:spLocks noGrp="1"/>
          </p:cNvSpPr>
          <p:nvPr>
            <p:ph type="sldNum" sz="quarter" idx="4"/>
          </p:nvPr>
        </p:nvSpPr>
        <p:spPr>
          <a:xfrm>
            <a:off x="9441611" y="0"/>
            <a:ext cx="2743200" cy="365125"/>
          </a:xfrm>
          <a:prstGeom prst="rect">
            <a:avLst/>
          </a:prstGeom>
        </p:spPr>
        <p:txBody>
          <a:bodyPr vert="horz" lIns="91440" tIns="45720" rIns="228600" bIns="45720" rtlCol="0" anchor="ctr"/>
          <a:lstStyle>
            <a:lvl1pPr algn="r">
              <a:defRPr sz="800" spc="40" baseline="0">
                <a:solidFill>
                  <a:schemeClr val="tx1"/>
                </a:solidFill>
              </a:defRPr>
            </a:lvl1pPr>
          </a:lstStyle>
          <a:p>
            <a:fld id="{5AEFBC9A-0139-4B90-9303-F582C3459D17}" type="slidenum">
              <a:rPr lang="en-US" smtClean="0"/>
              <a:pPr/>
              <a:t>‹#›</a:t>
            </a:fld>
            <a:endParaRPr lang="en-US" dirty="0"/>
          </a:p>
        </p:txBody>
      </p:sp>
    </p:spTree>
    <p:extLst>
      <p:ext uri="{BB962C8B-B14F-4D97-AF65-F5344CB8AC3E}">
        <p14:creationId xmlns:p14="http://schemas.microsoft.com/office/powerpoint/2010/main" val="818717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56366-4AA1-7E65-880C-77B0410539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738B604-508B-C985-1E26-768B601257E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A66E99D2-71C4-B79A-A85D-1240C3121084}"/>
              </a:ext>
            </a:extLst>
          </p:cNvPr>
          <p:cNvSpPr>
            <a:spLocks noGrp="1"/>
          </p:cNvSpPr>
          <p:nvPr>
            <p:ph type="sldNum" sz="quarter" idx="4"/>
          </p:nvPr>
        </p:nvSpPr>
        <p:spPr>
          <a:xfrm>
            <a:off x="9441611" y="0"/>
            <a:ext cx="2743200" cy="365125"/>
          </a:xfrm>
          <a:prstGeom prst="rect">
            <a:avLst/>
          </a:prstGeom>
        </p:spPr>
        <p:txBody>
          <a:bodyPr vert="horz" lIns="91440" tIns="45720" rIns="228600" bIns="45720" rtlCol="0" anchor="ctr"/>
          <a:lstStyle>
            <a:lvl1pPr algn="r">
              <a:defRPr sz="800" spc="40" baseline="0">
                <a:solidFill>
                  <a:schemeClr val="tx1">
                    <a:tint val="82000"/>
                  </a:schemeClr>
                </a:solidFill>
              </a:defRPr>
            </a:lvl1pPr>
          </a:lstStyle>
          <a:p>
            <a:fld id="{5AEFBC9A-0139-4B90-9303-F582C3459D1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16361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6FC90-EB28-DCFF-2F2B-78A6DEE7D684}"/>
              </a:ext>
            </a:extLst>
          </p:cNvPr>
          <p:cNvSpPr>
            <a:spLocks noGrp="1"/>
          </p:cNvSpPr>
          <p:nvPr>
            <p:ph type="title"/>
          </p:nvPr>
        </p:nvSpPr>
        <p:spPr>
          <a:xfrm>
            <a:off x="838200" y="46800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C2E07CC-6D05-85D9-9685-4F1FBF33EDF7}"/>
              </a:ext>
            </a:extLst>
          </p:cNvPr>
          <p:cNvSpPr>
            <a:spLocks noGrp="1"/>
          </p:cNvSpPr>
          <p:nvPr>
            <p:ph sz="half" idx="1"/>
          </p:nvPr>
        </p:nvSpPr>
        <p:spPr>
          <a:xfrm>
            <a:off x="838200" y="191188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39285B-BC19-DDAB-AD26-84CFCE693873}"/>
              </a:ext>
            </a:extLst>
          </p:cNvPr>
          <p:cNvSpPr>
            <a:spLocks noGrp="1"/>
          </p:cNvSpPr>
          <p:nvPr>
            <p:ph sz="half" idx="2"/>
          </p:nvPr>
        </p:nvSpPr>
        <p:spPr>
          <a:xfrm>
            <a:off x="6172200" y="191188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29AF43AF-B6B4-A0BF-027E-2DAF13623053}"/>
              </a:ext>
            </a:extLst>
          </p:cNvPr>
          <p:cNvSpPr>
            <a:spLocks noGrp="1"/>
          </p:cNvSpPr>
          <p:nvPr>
            <p:ph type="sldNum" sz="quarter" idx="4"/>
          </p:nvPr>
        </p:nvSpPr>
        <p:spPr>
          <a:xfrm>
            <a:off x="9441611" y="0"/>
            <a:ext cx="2743200" cy="365125"/>
          </a:xfrm>
          <a:prstGeom prst="rect">
            <a:avLst/>
          </a:prstGeom>
        </p:spPr>
        <p:txBody>
          <a:bodyPr vert="horz" lIns="91440" tIns="45720" rIns="228600" bIns="45720" rtlCol="0" anchor="ctr"/>
          <a:lstStyle>
            <a:lvl1pPr algn="r">
              <a:defRPr sz="800" spc="40" baseline="0">
                <a:solidFill>
                  <a:schemeClr val="tx1">
                    <a:tint val="82000"/>
                  </a:schemeClr>
                </a:solidFill>
              </a:defRPr>
            </a:lvl1pPr>
          </a:lstStyle>
          <a:p>
            <a:fld id="{5AEFBC9A-0139-4B90-9303-F582C3459D1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305576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C0B7B-A878-DE9D-09EB-4D0F684D34E8}"/>
              </a:ext>
            </a:extLst>
          </p:cNvPr>
          <p:cNvSpPr>
            <a:spLocks noGrp="1"/>
          </p:cNvSpPr>
          <p:nvPr>
            <p:ph type="title"/>
          </p:nvPr>
        </p:nvSpPr>
        <p:spPr>
          <a:xfrm>
            <a:off x="839788" y="468637"/>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BA84099-80E4-164C-44E3-A713903C26BD}"/>
              </a:ext>
            </a:extLst>
          </p:cNvPr>
          <p:cNvSpPr>
            <a:spLocks noGrp="1"/>
          </p:cNvSpPr>
          <p:nvPr>
            <p:ph type="body" idx="1"/>
          </p:nvPr>
        </p:nvSpPr>
        <p:spPr>
          <a:xfrm>
            <a:off x="839788" y="178467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ADBE45-70E4-5C2A-C7F3-33B86756DFF8}"/>
              </a:ext>
            </a:extLst>
          </p:cNvPr>
          <p:cNvSpPr>
            <a:spLocks noGrp="1"/>
          </p:cNvSpPr>
          <p:nvPr>
            <p:ph sz="half" idx="2"/>
          </p:nvPr>
        </p:nvSpPr>
        <p:spPr>
          <a:xfrm>
            <a:off x="839788" y="2608587"/>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A4648E-FA3D-A409-830E-307653EEA1E0}"/>
              </a:ext>
            </a:extLst>
          </p:cNvPr>
          <p:cNvSpPr>
            <a:spLocks noGrp="1"/>
          </p:cNvSpPr>
          <p:nvPr>
            <p:ph type="body" sz="quarter" idx="3"/>
          </p:nvPr>
        </p:nvSpPr>
        <p:spPr>
          <a:xfrm>
            <a:off x="6172200" y="178467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EAF981-1861-FD76-D5B0-680E9347208A}"/>
              </a:ext>
            </a:extLst>
          </p:cNvPr>
          <p:cNvSpPr>
            <a:spLocks noGrp="1"/>
          </p:cNvSpPr>
          <p:nvPr>
            <p:ph sz="quarter" idx="4"/>
          </p:nvPr>
        </p:nvSpPr>
        <p:spPr>
          <a:xfrm>
            <a:off x="6172200" y="2608587"/>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9DCDB528-EF6A-825B-07BE-6D5D4AFC3339}"/>
              </a:ext>
            </a:extLst>
          </p:cNvPr>
          <p:cNvSpPr>
            <a:spLocks noGrp="1"/>
          </p:cNvSpPr>
          <p:nvPr>
            <p:ph type="sldNum" sz="quarter" idx="10"/>
          </p:nvPr>
        </p:nvSpPr>
        <p:spPr>
          <a:xfrm>
            <a:off x="9441611" y="0"/>
            <a:ext cx="2743200" cy="365125"/>
          </a:xfrm>
          <a:prstGeom prst="rect">
            <a:avLst/>
          </a:prstGeom>
        </p:spPr>
        <p:txBody>
          <a:bodyPr vert="horz" lIns="91440" tIns="45720" rIns="228600" bIns="45720" rtlCol="0" anchor="ctr"/>
          <a:lstStyle>
            <a:lvl1pPr algn="r">
              <a:defRPr sz="800" spc="40" baseline="0">
                <a:solidFill>
                  <a:schemeClr val="tx1">
                    <a:tint val="82000"/>
                  </a:schemeClr>
                </a:solidFill>
              </a:defRPr>
            </a:lvl1pPr>
          </a:lstStyle>
          <a:p>
            <a:fld id="{5AEFBC9A-0139-4B90-9303-F582C3459D1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317034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00FBB-5736-EAC7-F9D1-8AFCBEE42E2C}"/>
              </a:ext>
            </a:extLst>
          </p:cNvPr>
          <p:cNvSpPr>
            <a:spLocks noGrp="1"/>
          </p:cNvSpPr>
          <p:nvPr>
            <p:ph type="title"/>
          </p:nvPr>
        </p:nvSpPr>
        <p:spPr>
          <a:xfrm>
            <a:off x="838200" y="468007"/>
            <a:ext cx="10515600" cy="1325563"/>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54D0A37A-E5C4-9841-196E-653360A29ECD}"/>
              </a:ext>
            </a:extLst>
          </p:cNvPr>
          <p:cNvSpPr>
            <a:spLocks noGrp="1"/>
          </p:cNvSpPr>
          <p:nvPr>
            <p:ph type="sldNum" sz="quarter" idx="4"/>
          </p:nvPr>
        </p:nvSpPr>
        <p:spPr>
          <a:xfrm>
            <a:off x="9441611" y="0"/>
            <a:ext cx="2743200" cy="365125"/>
          </a:xfrm>
          <a:prstGeom prst="rect">
            <a:avLst/>
          </a:prstGeom>
        </p:spPr>
        <p:txBody>
          <a:bodyPr vert="horz" lIns="91440" tIns="45720" rIns="228600" bIns="45720" rtlCol="0" anchor="ctr"/>
          <a:lstStyle>
            <a:lvl1pPr algn="r">
              <a:defRPr sz="800" spc="40" baseline="0">
                <a:solidFill>
                  <a:schemeClr val="tx1">
                    <a:tint val="82000"/>
                  </a:schemeClr>
                </a:solidFill>
              </a:defRPr>
            </a:lvl1pPr>
          </a:lstStyle>
          <a:p>
            <a:fld id="{5AEFBC9A-0139-4B90-9303-F582C3459D1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762783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A98102A-8E69-390D-D623-0775E08D939D}"/>
              </a:ext>
            </a:extLst>
          </p:cNvPr>
          <p:cNvSpPr>
            <a:spLocks noGrp="1"/>
          </p:cNvSpPr>
          <p:nvPr>
            <p:ph type="sldNum" sz="quarter" idx="4"/>
          </p:nvPr>
        </p:nvSpPr>
        <p:spPr>
          <a:xfrm>
            <a:off x="9441611" y="0"/>
            <a:ext cx="2743200" cy="365125"/>
          </a:xfrm>
          <a:prstGeom prst="rect">
            <a:avLst/>
          </a:prstGeom>
        </p:spPr>
        <p:txBody>
          <a:bodyPr vert="horz" lIns="91440" tIns="45720" rIns="228600" bIns="45720" rtlCol="0" anchor="ctr"/>
          <a:lstStyle>
            <a:lvl1pPr algn="r">
              <a:defRPr sz="800" spc="40" baseline="0">
                <a:solidFill>
                  <a:schemeClr val="tx1">
                    <a:tint val="82000"/>
                  </a:schemeClr>
                </a:solidFill>
              </a:defRPr>
            </a:lvl1pPr>
          </a:lstStyle>
          <a:p>
            <a:fld id="{5AEFBC9A-0139-4B90-9303-F582C3459D1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868730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CFB0B-4E02-5303-4866-447584D0F033}"/>
              </a:ext>
            </a:extLst>
          </p:cNvPr>
          <p:cNvSpPr>
            <a:spLocks noGrp="1"/>
          </p:cNvSpPr>
          <p:nvPr>
            <p:ph type="title"/>
          </p:nvPr>
        </p:nvSpPr>
        <p:spPr>
          <a:xfrm>
            <a:off x="839788" y="54346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982854-54CC-F378-BA64-E7C6860A0772}"/>
              </a:ext>
            </a:extLst>
          </p:cNvPr>
          <p:cNvSpPr>
            <a:spLocks noGrp="1"/>
          </p:cNvSpPr>
          <p:nvPr>
            <p:ph idx="1"/>
          </p:nvPr>
        </p:nvSpPr>
        <p:spPr>
          <a:xfrm>
            <a:off x="5183188" y="107368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F4BBE1-29A1-CD62-6D18-3F8392430FAE}"/>
              </a:ext>
            </a:extLst>
          </p:cNvPr>
          <p:cNvSpPr>
            <a:spLocks noGrp="1"/>
          </p:cNvSpPr>
          <p:nvPr>
            <p:ph type="body" sz="half" idx="2"/>
          </p:nvPr>
        </p:nvSpPr>
        <p:spPr>
          <a:xfrm>
            <a:off x="839788" y="214366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CA8D4A20-27AB-A59D-7BFF-BA8C105989F1}"/>
              </a:ext>
            </a:extLst>
          </p:cNvPr>
          <p:cNvSpPr>
            <a:spLocks noGrp="1"/>
          </p:cNvSpPr>
          <p:nvPr>
            <p:ph type="sldNum" sz="quarter" idx="4"/>
          </p:nvPr>
        </p:nvSpPr>
        <p:spPr>
          <a:xfrm>
            <a:off x="9441611" y="0"/>
            <a:ext cx="2743200" cy="365125"/>
          </a:xfrm>
          <a:prstGeom prst="rect">
            <a:avLst/>
          </a:prstGeom>
        </p:spPr>
        <p:txBody>
          <a:bodyPr vert="horz" lIns="91440" tIns="45720" rIns="228600" bIns="45720" rtlCol="0" anchor="ctr"/>
          <a:lstStyle>
            <a:lvl1pPr algn="r">
              <a:defRPr sz="800" spc="40" baseline="0">
                <a:solidFill>
                  <a:schemeClr val="tx1">
                    <a:tint val="82000"/>
                  </a:schemeClr>
                </a:solidFill>
              </a:defRPr>
            </a:lvl1pPr>
          </a:lstStyle>
          <a:p>
            <a:fld id="{5AEFBC9A-0139-4B90-9303-F582C3459D1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3497098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A297C-9E19-B741-D542-E1CEDF7DB26D}"/>
              </a:ext>
            </a:extLst>
          </p:cNvPr>
          <p:cNvSpPr>
            <a:spLocks noGrp="1"/>
          </p:cNvSpPr>
          <p:nvPr>
            <p:ph type="title"/>
          </p:nvPr>
        </p:nvSpPr>
        <p:spPr>
          <a:xfrm>
            <a:off x="839788" y="54346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CDCB74-E1DF-8DD9-E23B-0DB7DBD4F02D}"/>
              </a:ext>
            </a:extLst>
          </p:cNvPr>
          <p:cNvSpPr>
            <a:spLocks noGrp="1"/>
          </p:cNvSpPr>
          <p:nvPr>
            <p:ph type="pic" idx="1"/>
          </p:nvPr>
        </p:nvSpPr>
        <p:spPr>
          <a:xfrm>
            <a:off x="5183188" y="107368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660C45-EAFB-523D-7C6F-1C201E38CDDD}"/>
              </a:ext>
            </a:extLst>
          </p:cNvPr>
          <p:cNvSpPr>
            <a:spLocks noGrp="1"/>
          </p:cNvSpPr>
          <p:nvPr>
            <p:ph type="body" sz="half" idx="2"/>
          </p:nvPr>
        </p:nvSpPr>
        <p:spPr>
          <a:xfrm>
            <a:off x="839788" y="214366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2A28B9DF-FEAA-1BD2-1BD6-6E0C8673FF38}"/>
              </a:ext>
            </a:extLst>
          </p:cNvPr>
          <p:cNvSpPr>
            <a:spLocks noGrp="1"/>
          </p:cNvSpPr>
          <p:nvPr>
            <p:ph type="sldNum" sz="quarter" idx="4"/>
          </p:nvPr>
        </p:nvSpPr>
        <p:spPr>
          <a:xfrm>
            <a:off x="9441611" y="0"/>
            <a:ext cx="2743200" cy="365125"/>
          </a:xfrm>
          <a:prstGeom prst="rect">
            <a:avLst/>
          </a:prstGeom>
        </p:spPr>
        <p:txBody>
          <a:bodyPr vert="horz" lIns="91440" tIns="45720" rIns="228600" bIns="45720" rtlCol="0" anchor="ctr"/>
          <a:lstStyle>
            <a:lvl1pPr algn="r">
              <a:defRPr sz="800" spc="40" baseline="0">
                <a:solidFill>
                  <a:schemeClr val="tx1">
                    <a:tint val="82000"/>
                  </a:schemeClr>
                </a:solidFill>
              </a:defRPr>
            </a:lvl1pPr>
          </a:lstStyle>
          <a:p>
            <a:fld id="{5AEFBC9A-0139-4B90-9303-F582C3459D1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988831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CAC3CDD-2830-AF96-5AB1-3C81E2F0E84A}"/>
              </a:ext>
            </a:extLst>
          </p:cNvPr>
          <p:cNvCxnSpPr/>
          <p:nvPr userDrawn="1"/>
        </p:nvCxnSpPr>
        <p:spPr>
          <a:xfrm>
            <a:off x="0" y="374071"/>
            <a:ext cx="12192000" cy="0"/>
          </a:xfrm>
          <a:prstGeom prst="line">
            <a:avLst/>
          </a:prstGeom>
          <a:ln w="6350"/>
        </p:spPr>
        <p:style>
          <a:lnRef idx="1">
            <a:schemeClr val="accent5"/>
          </a:lnRef>
          <a:fillRef idx="0">
            <a:schemeClr val="accent5"/>
          </a:fillRef>
          <a:effectRef idx="0">
            <a:schemeClr val="accent5"/>
          </a:effectRef>
          <a:fontRef idx="minor">
            <a:schemeClr val="tx1"/>
          </a:fontRef>
        </p:style>
      </p:cxnSp>
      <p:sp>
        <p:nvSpPr>
          <p:cNvPr id="7" name="Rectangle 6">
            <a:extLst>
              <a:ext uri="{FF2B5EF4-FFF2-40B4-BE49-F238E27FC236}">
                <a16:creationId xmlns:a16="http://schemas.microsoft.com/office/drawing/2014/main" id="{01BE2951-9CC6-4F06-FEF6-2F6F7B6F1B2A}"/>
              </a:ext>
            </a:extLst>
          </p:cNvPr>
          <p:cNvSpPr>
            <a:spLocks/>
          </p:cNvSpPr>
          <p:nvPr userDrawn="1"/>
        </p:nvSpPr>
        <p:spPr>
          <a:xfrm>
            <a:off x="0" y="6193585"/>
            <a:ext cx="12192000" cy="707277"/>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A33AF16C-F62B-DF55-7802-6A96947B7FB2}"/>
              </a:ext>
            </a:extLst>
          </p:cNvPr>
          <p:cNvSpPr>
            <a:spLocks noGrp="1"/>
          </p:cNvSpPr>
          <p:nvPr>
            <p:ph type="title"/>
          </p:nvPr>
        </p:nvSpPr>
        <p:spPr>
          <a:xfrm>
            <a:off x="838200" y="38174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F3E7672-D1FB-C136-89CD-D478B9386BD2}"/>
              </a:ext>
            </a:extLst>
          </p:cNvPr>
          <p:cNvSpPr>
            <a:spLocks noGrp="1"/>
          </p:cNvSpPr>
          <p:nvPr>
            <p:ph type="body" idx="1"/>
          </p:nvPr>
        </p:nvSpPr>
        <p:spPr>
          <a:xfrm>
            <a:off x="838200" y="1842247"/>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94C17713-65E6-5DE0-6C36-E25EE691054E}"/>
              </a:ext>
            </a:extLst>
          </p:cNvPr>
          <p:cNvSpPr>
            <a:spLocks noGrp="1"/>
          </p:cNvSpPr>
          <p:nvPr>
            <p:ph type="sldNum" sz="quarter" idx="4"/>
          </p:nvPr>
        </p:nvSpPr>
        <p:spPr>
          <a:xfrm>
            <a:off x="9441611" y="0"/>
            <a:ext cx="2743200" cy="365125"/>
          </a:xfrm>
          <a:prstGeom prst="rect">
            <a:avLst/>
          </a:prstGeom>
        </p:spPr>
        <p:txBody>
          <a:bodyPr vert="horz" lIns="91440" tIns="45720" rIns="228600" bIns="45720" rtlCol="0" anchor="ctr"/>
          <a:lstStyle>
            <a:lvl1pPr algn="r">
              <a:defRPr sz="800" b="1" spc="40" baseline="0">
                <a:solidFill>
                  <a:schemeClr val="tx1"/>
                </a:solidFill>
              </a:defRPr>
            </a:lvl1pPr>
          </a:lstStyle>
          <a:p>
            <a:fld id="{5AEFBC9A-0139-4B90-9303-F582C3459D17}" type="slidenum">
              <a:rPr lang="en-US" smtClean="0"/>
              <a:pPr/>
              <a:t>‹#›</a:t>
            </a:fld>
            <a:endParaRPr lang="en-US" dirty="0"/>
          </a:p>
        </p:txBody>
      </p:sp>
      <p:sp>
        <p:nvSpPr>
          <p:cNvPr id="12" name="TextBox 11">
            <a:extLst>
              <a:ext uri="{FF2B5EF4-FFF2-40B4-BE49-F238E27FC236}">
                <a16:creationId xmlns:a16="http://schemas.microsoft.com/office/drawing/2014/main" id="{186579BB-558F-F8A7-3B3F-E845D8C94C90}"/>
              </a:ext>
            </a:extLst>
          </p:cNvPr>
          <p:cNvSpPr txBox="1"/>
          <p:nvPr userDrawn="1"/>
        </p:nvSpPr>
        <p:spPr>
          <a:xfrm>
            <a:off x="0" y="-1"/>
            <a:ext cx="6096000" cy="381741"/>
          </a:xfrm>
          <a:prstGeom prst="rect">
            <a:avLst/>
          </a:prstGeom>
          <a:noFill/>
        </p:spPr>
        <p:txBody>
          <a:bodyPr wrap="square" lIns="228600" rtlCol="0" anchor="ctr" anchorCtr="0">
            <a:noAutofit/>
          </a:bodyPr>
          <a:lstStyle/>
          <a:p>
            <a:r>
              <a:rPr lang="en-US" sz="800" b="1" i="0" cap="all" spc="40" baseline="0" dirty="0">
                <a:solidFill>
                  <a:schemeClr val="tx1"/>
                </a:solidFill>
                <a:effectLst/>
                <a:highlight>
                  <a:srgbClr val="FFFFFF"/>
                </a:highlight>
                <a:latin typeface="+mj-lt"/>
              </a:rPr>
              <a:t>THE AMERICAN LAW INSTITUTE | Duke Law, </a:t>
            </a:r>
            <a:r>
              <a:rPr lang="en-US" sz="800" b="1" i="0" cap="all" spc="40" baseline="0" dirty="0" err="1">
                <a:solidFill>
                  <a:schemeClr val="tx1"/>
                </a:solidFill>
                <a:effectLst/>
                <a:latin typeface="+mj-lt"/>
              </a:rPr>
              <a:t>Bolch</a:t>
            </a:r>
            <a:r>
              <a:rPr lang="en-US" sz="800" b="1" i="0" cap="all" spc="40" baseline="0" dirty="0">
                <a:solidFill>
                  <a:schemeClr val="tx1"/>
                </a:solidFill>
                <a:effectLst/>
                <a:latin typeface="+mj-lt"/>
              </a:rPr>
              <a:t> Judicial Institute</a:t>
            </a:r>
            <a:endParaRPr lang="en-US" sz="800" b="1" spc="40" baseline="0" dirty="0">
              <a:solidFill>
                <a:schemeClr val="tx1"/>
              </a:solidFill>
              <a:latin typeface="+mj-lt"/>
            </a:endParaRPr>
          </a:p>
        </p:txBody>
      </p:sp>
    </p:spTree>
    <p:extLst>
      <p:ext uri="{BB962C8B-B14F-4D97-AF65-F5344CB8AC3E}">
        <p14:creationId xmlns:p14="http://schemas.microsoft.com/office/powerpoint/2010/main" val="3953927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damiencharlotin.com/hallucination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9.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5.sv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news.microsoft.com/10-ai-terms/?OCID=lock2"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ncsc.org/__data/assets/pdf_file/0010/101125/ncsc-ai-rrt-judicial-legal-ethics-may-2024.pdf"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hyperlink" Target="https://www.dccourts.gov/about/courts-and-ai" TargetMode="External"/><Relationship Id="rId5" Type="http://schemas.openxmlformats.org/officeDocument/2006/relationships/hyperlink" Target="https://aisandbox.ncsc.org/login?_gl=1*vp65le*_ga*MTU5MjI0NDEuMTczOTIwMDM5MQ..*_ga_HB58441DGF*MTc0NDM5MDA0NC4xMC4wLjE3NDQzOTAwNDQuMC4wLjA" TargetMode="External"/><Relationship Id="rId4" Type="http://schemas.openxmlformats.org/officeDocument/2006/relationships/hyperlink" Target="https://www.ncsc.org/__data/assets/pdf_file/0017/110168/Principles-and-Practices-for-AI-in-State-Courts.pdf"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7.jpg"/><Relationship Id="rId7"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043A2-5ED4-E71D-998A-B01459CAE5FE}"/>
              </a:ext>
            </a:extLst>
          </p:cNvPr>
          <p:cNvSpPr>
            <a:spLocks noGrp="1"/>
          </p:cNvSpPr>
          <p:nvPr>
            <p:ph type="ctrTitle"/>
          </p:nvPr>
        </p:nvSpPr>
        <p:spPr>
          <a:xfrm>
            <a:off x="1984080" y="2409423"/>
            <a:ext cx="8589034" cy="1175514"/>
          </a:xfrm>
        </p:spPr>
        <p:txBody>
          <a:bodyPr anchor="t"/>
          <a:lstStyle/>
          <a:p>
            <a:r>
              <a:rPr lang="en-US" dirty="0"/>
              <a:t>Using Generative AI </a:t>
            </a:r>
            <a:br>
              <a:rPr lang="en-US" dirty="0"/>
            </a:br>
            <a:r>
              <a:rPr lang="en-US" dirty="0"/>
              <a:t>in Chambers</a:t>
            </a:r>
            <a:endParaRPr lang="en-US"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241D58A-F493-FFA4-2C76-9F023743A30A}"/>
              </a:ext>
            </a:extLst>
          </p:cNvPr>
          <p:cNvSpPr>
            <a:spLocks noGrp="1"/>
          </p:cNvSpPr>
          <p:nvPr>
            <p:ph type="subTitle" idx="1"/>
          </p:nvPr>
        </p:nvSpPr>
        <p:spPr>
          <a:xfrm>
            <a:off x="1984080" y="4133083"/>
            <a:ext cx="8589034" cy="812141"/>
          </a:xfrm>
        </p:spPr>
        <p:txBody>
          <a:bodyPr>
            <a:normAutofit/>
          </a:bodyPr>
          <a:lstStyle/>
          <a:p>
            <a:pPr algn="l"/>
            <a:r>
              <a:rPr lang="en-US" dirty="0">
                <a:latin typeface="Arial" panose="020B0604020202020204" pitchFamily="34" charset="0"/>
                <a:cs typeface="Arial" panose="020B0604020202020204" pitchFamily="34" charset="0"/>
              </a:rPr>
              <a:t>November 17, 2025</a:t>
            </a:r>
          </a:p>
          <a:p>
            <a:pPr algn="l"/>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9991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25455-34A3-4DC9-B52E-3048049CFB69}"/>
              </a:ext>
            </a:extLst>
          </p:cNvPr>
          <p:cNvSpPr>
            <a:spLocks noGrp="1"/>
          </p:cNvSpPr>
          <p:nvPr>
            <p:ph type="title"/>
          </p:nvPr>
        </p:nvSpPr>
        <p:spPr>
          <a:xfrm>
            <a:off x="239409" y="393192"/>
            <a:ext cx="11014745" cy="1077146"/>
          </a:xfrm>
        </p:spPr>
        <p:txBody>
          <a:bodyPr>
            <a:normAutofit/>
          </a:bodyPr>
          <a:lstStyle/>
          <a:p>
            <a:pPr algn="ctr"/>
            <a:r>
              <a:rPr lang="en-US" dirty="0"/>
              <a:t>3. “Large Language Models” (LLMs)</a:t>
            </a:r>
          </a:p>
        </p:txBody>
      </p:sp>
      <p:sp>
        <p:nvSpPr>
          <p:cNvPr id="3" name="Content Placeholder 2">
            <a:extLst>
              <a:ext uri="{FF2B5EF4-FFF2-40B4-BE49-F238E27FC236}">
                <a16:creationId xmlns:a16="http://schemas.microsoft.com/office/drawing/2014/main" id="{47D6A7F1-DDB1-486C-A03C-82C97B2BE062}"/>
              </a:ext>
            </a:extLst>
          </p:cNvPr>
          <p:cNvSpPr>
            <a:spLocks noGrp="1"/>
          </p:cNvSpPr>
          <p:nvPr>
            <p:ph idx="1"/>
          </p:nvPr>
        </p:nvSpPr>
        <p:spPr>
          <a:xfrm>
            <a:off x="635710" y="1770126"/>
            <a:ext cx="10758487" cy="5692872"/>
          </a:xfrm>
        </p:spPr>
        <p:txBody>
          <a:bodyPr>
            <a:noAutofit/>
          </a:bodyPr>
          <a:lstStyle/>
          <a:p>
            <a:pPr>
              <a:lnSpc>
                <a:spcPct val="100000"/>
              </a:lnSpc>
              <a:spcBef>
                <a:spcPts val="600"/>
              </a:spcBef>
            </a:pPr>
            <a:r>
              <a:rPr lang="en-US" sz="2800" dirty="0"/>
              <a:t>Using machine learning techniques to help process language so a computer can mimic the way humans communicate.</a:t>
            </a:r>
          </a:p>
          <a:p>
            <a:pPr>
              <a:lnSpc>
                <a:spcPct val="100000"/>
              </a:lnSpc>
              <a:spcBef>
                <a:spcPts val="600"/>
              </a:spcBef>
            </a:pPr>
            <a:r>
              <a:rPr lang="en-US" sz="2800" dirty="0"/>
              <a:t>Training on massive amounts of text to learn patterns and relationship in language that help a computer use human words.</a:t>
            </a:r>
          </a:p>
          <a:p>
            <a:pPr>
              <a:lnSpc>
                <a:spcPct val="100000"/>
              </a:lnSpc>
              <a:spcBef>
                <a:spcPts val="600"/>
              </a:spcBef>
            </a:pPr>
            <a:r>
              <a:rPr lang="en-US" dirty="0"/>
              <a:t>Can be used to translate languages, answer questions in the form of a “smart” chatbot, summarize text and write stories, poems and computer code</a:t>
            </a:r>
            <a:r>
              <a:rPr lang="en-US" sz="2800" dirty="0"/>
              <a:t>.</a:t>
            </a:r>
            <a:endParaRPr lang="en-US" sz="2000" b="1" dirty="0"/>
          </a:p>
        </p:txBody>
      </p:sp>
      <p:sp>
        <p:nvSpPr>
          <p:cNvPr id="4" name="Slide Number Placeholder 3">
            <a:extLst>
              <a:ext uri="{FF2B5EF4-FFF2-40B4-BE49-F238E27FC236}">
                <a16:creationId xmlns:a16="http://schemas.microsoft.com/office/drawing/2014/main" id="{12D5407E-FFE9-4E78-9529-EB16C8CED0E8}"/>
              </a:ext>
            </a:extLst>
          </p:cNvPr>
          <p:cNvSpPr>
            <a:spLocks noGrp="1"/>
          </p:cNvSpPr>
          <p:nvPr>
            <p:ph type="sldNum" sz="quarter" idx="4"/>
          </p:nvPr>
        </p:nvSpPr>
        <p:spPr/>
        <p:txBody>
          <a:bodyPr/>
          <a:lstStyle/>
          <a:p>
            <a:fld id="{5AEFBC9A-0139-4B90-9303-F582C3459D17}" type="slidenum">
              <a:rPr lang="en-US" smtClean="0"/>
              <a:pPr/>
              <a:t>10</a:t>
            </a:fld>
            <a:endParaRPr lang="en-US" dirty="0"/>
          </a:p>
        </p:txBody>
      </p:sp>
    </p:spTree>
    <p:extLst>
      <p:ext uri="{BB962C8B-B14F-4D97-AF65-F5344CB8AC3E}">
        <p14:creationId xmlns:p14="http://schemas.microsoft.com/office/powerpoint/2010/main" val="3622004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25455-34A3-4DC9-B52E-3048049CFB69}"/>
              </a:ext>
            </a:extLst>
          </p:cNvPr>
          <p:cNvSpPr>
            <a:spLocks noGrp="1"/>
          </p:cNvSpPr>
          <p:nvPr>
            <p:ph type="title"/>
          </p:nvPr>
        </p:nvSpPr>
        <p:spPr>
          <a:xfrm>
            <a:off x="239409" y="393192"/>
            <a:ext cx="11014745" cy="1077146"/>
          </a:xfrm>
        </p:spPr>
        <p:txBody>
          <a:bodyPr>
            <a:normAutofit/>
          </a:bodyPr>
          <a:lstStyle/>
          <a:p>
            <a:pPr algn="ctr"/>
            <a:r>
              <a:rPr lang="en-US" dirty="0"/>
              <a:t>4. “Generative AI”</a:t>
            </a:r>
          </a:p>
        </p:txBody>
      </p:sp>
      <p:sp>
        <p:nvSpPr>
          <p:cNvPr id="3" name="Content Placeholder 2">
            <a:extLst>
              <a:ext uri="{FF2B5EF4-FFF2-40B4-BE49-F238E27FC236}">
                <a16:creationId xmlns:a16="http://schemas.microsoft.com/office/drawing/2014/main" id="{47D6A7F1-DDB1-486C-A03C-82C97B2BE062}"/>
              </a:ext>
            </a:extLst>
          </p:cNvPr>
          <p:cNvSpPr>
            <a:spLocks noGrp="1"/>
          </p:cNvSpPr>
          <p:nvPr>
            <p:ph idx="1"/>
          </p:nvPr>
        </p:nvSpPr>
        <p:spPr>
          <a:xfrm>
            <a:off x="626566" y="1651724"/>
            <a:ext cx="10758487" cy="5692872"/>
          </a:xfrm>
        </p:spPr>
        <p:txBody>
          <a:bodyPr>
            <a:noAutofit/>
          </a:bodyPr>
          <a:lstStyle/>
          <a:p>
            <a:pPr>
              <a:lnSpc>
                <a:spcPct val="100000"/>
              </a:lnSpc>
              <a:spcBef>
                <a:spcPts val="600"/>
              </a:spcBef>
            </a:pPr>
            <a:r>
              <a:rPr lang="en-US" sz="2800" dirty="0"/>
              <a:t>Using large language models (“LLMs”) to make new things, not just regurgitate what is there already or provide information about existing things.</a:t>
            </a:r>
          </a:p>
          <a:p>
            <a:pPr>
              <a:lnSpc>
                <a:spcPct val="100000"/>
              </a:lnSpc>
              <a:spcBef>
                <a:spcPts val="600"/>
              </a:spcBef>
            </a:pPr>
            <a:r>
              <a:rPr lang="en-US" dirty="0"/>
              <a:t>Learns patterns and structures and then generates new things.</a:t>
            </a:r>
          </a:p>
          <a:p>
            <a:pPr>
              <a:lnSpc>
                <a:spcPct val="100000"/>
              </a:lnSpc>
              <a:spcBef>
                <a:spcPts val="600"/>
              </a:spcBef>
            </a:pPr>
            <a:r>
              <a:rPr lang="en-US" sz="2800" dirty="0"/>
              <a:t>Can generate text, pictures, music, videos, computer code, etc.</a:t>
            </a:r>
          </a:p>
          <a:p>
            <a:pPr>
              <a:lnSpc>
                <a:spcPct val="100000"/>
              </a:lnSpc>
              <a:spcBef>
                <a:spcPts val="600"/>
              </a:spcBef>
            </a:pPr>
            <a:r>
              <a:rPr lang="en-US" dirty="0"/>
              <a:t>Can be used for the forces of good . . . or the forces of evil.</a:t>
            </a:r>
            <a:endParaRPr lang="en-US" sz="2000" b="1" dirty="0"/>
          </a:p>
        </p:txBody>
      </p:sp>
      <p:sp>
        <p:nvSpPr>
          <p:cNvPr id="4" name="Slide Number Placeholder 3">
            <a:extLst>
              <a:ext uri="{FF2B5EF4-FFF2-40B4-BE49-F238E27FC236}">
                <a16:creationId xmlns:a16="http://schemas.microsoft.com/office/drawing/2014/main" id="{76F6F019-500C-4448-8FD7-CDED3761A3AC}"/>
              </a:ext>
            </a:extLst>
          </p:cNvPr>
          <p:cNvSpPr>
            <a:spLocks noGrp="1"/>
          </p:cNvSpPr>
          <p:nvPr>
            <p:ph type="sldNum" sz="quarter" idx="4"/>
          </p:nvPr>
        </p:nvSpPr>
        <p:spPr/>
        <p:txBody>
          <a:bodyPr/>
          <a:lstStyle/>
          <a:p>
            <a:fld id="{5AEFBC9A-0139-4B90-9303-F582C3459D17}" type="slidenum">
              <a:rPr lang="en-US" smtClean="0"/>
              <a:pPr/>
              <a:t>11</a:t>
            </a:fld>
            <a:endParaRPr lang="en-US" dirty="0"/>
          </a:p>
        </p:txBody>
      </p:sp>
    </p:spTree>
    <p:extLst>
      <p:ext uri="{BB962C8B-B14F-4D97-AF65-F5344CB8AC3E}">
        <p14:creationId xmlns:p14="http://schemas.microsoft.com/office/powerpoint/2010/main" val="41185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25455-34A3-4DC9-B52E-3048049CFB69}"/>
              </a:ext>
            </a:extLst>
          </p:cNvPr>
          <p:cNvSpPr>
            <a:spLocks noGrp="1"/>
          </p:cNvSpPr>
          <p:nvPr>
            <p:ph type="title"/>
          </p:nvPr>
        </p:nvSpPr>
        <p:spPr>
          <a:xfrm>
            <a:off x="211977" y="393192"/>
            <a:ext cx="11014745" cy="1077146"/>
          </a:xfrm>
        </p:spPr>
        <p:txBody>
          <a:bodyPr>
            <a:normAutofit/>
          </a:bodyPr>
          <a:lstStyle/>
          <a:p>
            <a:pPr algn="ctr"/>
            <a:r>
              <a:rPr lang="en-US" dirty="0"/>
              <a:t>5. “Hallucinations”</a:t>
            </a:r>
          </a:p>
        </p:txBody>
      </p:sp>
      <p:sp>
        <p:nvSpPr>
          <p:cNvPr id="3" name="Content Placeholder 2">
            <a:extLst>
              <a:ext uri="{FF2B5EF4-FFF2-40B4-BE49-F238E27FC236}">
                <a16:creationId xmlns:a16="http://schemas.microsoft.com/office/drawing/2014/main" id="{47D6A7F1-DDB1-486C-A03C-82C97B2BE062}"/>
              </a:ext>
            </a:extLst>
          </p:cNvPr>
          <p:cNvSpPr>
            <a:spLocks noGrp="1"/>
          </p:cNvSpPr>
          <p:nvPr>
            <p:ph idx="1"/>
          </p:nvPr>
        </p:nvSpPr>
        <p:spPr>
          <a:xfrm>
            <a:off x="580846" y="1312926"/>
            <a:ext cx="10758487" cy="5692872"/>
          </a:xfrm>
        </p:spPr>
        <p:txBody>
          <a:bodyPr>
            <a:noAutofit/>
          </a:bodyPr>
          <a:lstStyle/>
          <a:p>
            <a:pPr>
              <a:lnSpc>
                <a:spcPct val="100000"/>
              </a:lnSpc>
              <a:spcBef>
                <a:spcPts val="600"/>
              </a:spcBef>
            </a:pPr>
            <a:r>
              <a:rPr lang="en-US" sz="2800" dirty="0"/>
              <a:t>GAI currently can’t tell whether a source it uses is real or fake, meaning </a:t>
            </a:r>
            <a:r>
              <a:rPr lang="en-US" dirty="0"/>
              <a:t>it can create inaccurate responses called hallucinations.</a:t>
            </a:r>
          </a:p>
          <a:p>
            <a:pPr>
              <a:lnSpc>
                <a:spcPct val="100000"/>
              </a:lnSpc>
              <a:spcBef>
                <a:spcPts val="600"/>
              </a:spcBef>
            </a:pPr>
            <a:r>
              <a:rPr lang="en-US" sz="2800" dirty="0"/>
              <a:t>Notorious examples are where briefs </a:t>
            </a:r>
            <a:r>
              <a:rPr lang="en-US" dirty="0"/>
              <a:t>were drafted using GAI (which is not improper, with safeguards) citing fictitious authority (which is improper).  </a:t>
            </a:r>
          </a:p>
          <a:p>
            <a:pPr lvl="1">
              <a:lnSpc>
                <a:spcPct val="100000"/>
              </a:lnSpc>
              <a:spcBef>
                <a:spcPts val="600"/>
              </a:spcBef>
            </a:pPr>
            <a:r>
              <a:rPr lang="en-US" b="0" i="1" dirty="0"/>
              <a:t>Mata v. Avianca, Inc., </a:t>
            </a:r>
            <a:r>
              <a:rPr lang="en-US" b="0" dirty="0"/>
              <a:t>No. 22-cv-1461 (PKC) (S.D.N.Y. June 22, 2023)</a:t>
            </a:r>
          </a:p>
          <a:p>
            <a:pPr lvl="1">
              <a:lnSpc>
                <a:spcPct val="100000"/>
              </a:lnSpc>
              <a:spcBef>
                <a:spcPts val="600"/>
              </a:spcBef>
            </a:pPr>
            <a:r>
              <a:rPr lang="en-US" b="0" i="1" dirty="0"/>
              <a:t>Shahid v. Esaam, </a:t>
            </a:r>
            <a:r>
              <a:rPr lang="en-US" b="0" dirty="0"/>
              <a:t>2025 Ga. App. LEXIS 299 (Ga. Ct. App. June 30, 2025)</a:t>
            </a:r>
          </a:p>
          <a:p>
            <a:pPr lvl="1">
              <a:lnSpc>
                <a:spcPct val="100000"/>
              </a:lnSpc>
              <a:spcBef>
                <a:spcPts val="600"/>
              </a:spcBef>
            </a:pPr>
            <a:r>
              <a:rPr lang="en-US" b="0" dirty="0">
                <a:hlinkClick r:id="rId3"/>
              </a:rPr>
              <a:t>https://www.damiencharlotin.com/hallucinations/</a:t>
            </a:r>
            <a:r>
              <a:rPr lang="en-US" b="0" dirty="0"/>
              <a:t> (comprehensive listing of hallucinations in courts worldwide)</a:t>
            </a:r>
          </a:p>
          <a:p>
            <a:pPr>
              <a:lnSpc>
                <a:spcPct val="100000"/>
              </a:lnSpc>
              <a:spcBef>
                <a:spcPts val="600"/>
              </a:spcBef>
            </a:pPr>
            <a:endParaRPr lang="en-US" sz="2000" b="1" dirty="0"/>
          </a:p>
        </p:txBody>
      </p:sp>
      <p:sp>
        <p:nvSpPr>
          <p:cNvPr id="4" name="Slide Number Placeholder 3">
            <a:extLst>
              <a:ext uri="{FF2B5EF4-FFF2-40B4-BE49-F238E27FC236}">
                <a16:creationId xmlns:a16="http://schemas.microsoft.com/office/drawing/2014/main" id="{ED20915F-5E3E-4C39-81C7-9CFAAB5DCB19}"/>
              </a:ext>
            </a:extLst>
          </p:cNvPr>
          <p:cNvSpPr>
            <a:spLocks noGrp="1"/>
          </p:cNvSpPr>
          <p:nvPr>
            <p:ph type="sldNum" sz="quarter" idx="4"/>
          </p:nvPr>
        </p:nvSpPr>
        <p:spPr/>
        <p:txBody>
          <a:bodyPr/>
          <a:lstStyle/>
          <a:p>
            <a:fld id="{5AEFBC9A-0139-4B90-9303-F582C3459D17}" type="slidenum">
              <a:rPr lang="en-US" smtClean="0"/>
              <a:pPr/>
              <a:t>12</a:t>
            </a:fld>
            <a:endParaRPr lang="en-US" dirty="0"/>
          </a:p>
        </p:txBody>
      </p:sp>
    </p:spTree>
    <p:extLst>
      <p:ext uri="{BB962C8B-B14F-4D97-AF65-F5344CB8AC3E}">
        <p14:creationId xmlns:p14="http://schemas.microsoft.com/office/powerpoint/2010/main" val="2317588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25455-34A3-4DC9-B52E-3048049CFB69}"/>
              </a:ext>
            </a:extLst>
          </p:cNvPr>
          <p:cNvSpPr>
            <a:spLocks noGrp="1"/>
          </p:cNvSpPr>
          <p:nvPr>
            <p:ph type="title"/>
          </p:nvPr>
        </p:nvSpPr>
        <p:spPr>
          <a:xfrm>
            <a:off x="257697" y="761492"/>
            <a:ext cx="11014745" cy="1077146"/>
          </a:xfrm>
        </p:spPr>
        <p:txBody>
          <a:bodyPr>
            <a:normAutofit fontScale="90000"/>
          </a:bodyPr>
          <a:lstStyle/>
          <a:p>
            <a:pPr algn="ctr"/>
            <a:r>
              <a:rPr lang="en-US" dirty="0"/>
              <a:t>6 - 10. Other AI Terms Everyone Should Know (But Not Discussed Here)</a:t>
            </a:r>
          </a:p>
        </p:txBody>
      </p:sp>
      <p:sp>
        <p:nvSpPr>
          <p:cNvPr id="3" name="Content Placeholder 2">
            <a:extLst>
              <a:ext uri="{FF2B5EF4-FFF2-40B4-BE49-F238E27FC236}">
                <a16:creationId xmlns:a16="http://schemas.microsoft.com/office/drawing/2014/main" id="{47D6A7F1-DDB1-486C-A03C-82C97B2BE062}"/>
              </a:ext>
            </a:extLst>
          </p:cNvPr>
          <p:cNvSpPr>
            <a:spLocks noGrp="1"/>
          </p:cNvSpPr>
          <p:nvPr>
            <p:ph idx="1"/>
          </p:nvPr>
        </p:nvSpPr>
        <p:spPr>
          <a:xfrm>
            <a:off x="716756" y="1915376"/>
            <a:ext cx="10758487" cy="5692872"/>
          </a:xfrm>
        </p:spPr>
        <p:txBody>
          <a:bodyPr>
            <a:noAutofit/>
          </a:bodyPr>
          <a:lstStyle/>
          <a:p>
            <a:pPr>
              <a:lnSpc>
                <a:spcPct val="100000"/>
              </a:lnSpc>
              <a:spcBef>
                <a:spcPts val="600"/>
              </a:spcBef>
            </a:pPr>
            <a:r>
              <a:rPr lang="en-US" sz="4000" dirty="0"/>
              <a:t>“Responsible AI”</a:t>
            </a:r>
          </a:p>
          <a:p>
            <a:pPr>
              <a:lnSpc>
                <a:spcPct val="100000"/>
              </a:lnSpc>
              <a:spcBef>
                <a:spcPts val="600"/>
              </a:spcBef>
            </a:pPr>
            <a:r>
              <a:rPr lang="en-US" sz="4000" dirty="0"/>
              <a:t>“Multimodal Models”</a:t>
            </a:r>
          </a:p>
          <a:p>
            <a:pPr>
              <a:lnSpc>
                <a:spcPct val="100000"/>
              </a:lnSpc>
              <a:spcBef>
                <a:spcPts val="600"/>
              </a:spcBef>
            </a:pPr>
            <a:r>
              <a:rPr lang="en-US" sz="4000" dirty="0"/>
              <a:t>“Prompts”</a:t>
            </a:r>
          </a:p>
          <a:p>
            <a:pPr>
              <a:lnSpc>
                <a:spcPct val="100000"/>
              </a:lnSpc>
              <a:spcBef>
                <a:spcPts val="600"/>
              </a:spcBef>
            </a:pPr>
            <a:r>
              <a:rPr lang="en-US" sz="4000" dirty="0"/>
              <a:t>“Copilots”</a:t>
            </a:r>
          </a:p>
          <a:p>
            <a:pPr>
              <a:lnSpc>
                <a:spcPct val="100000"/>
              </a:lnSpc>
              <a:spcBef>
                <a:spcPts val="600"/>
              </a:spcBef>
            </a:pPr>
            <a:r>
              <a:rPr lang="en-US" sz="4000" dirty="0"/>
              <a:t>“Plugins”</a:t>
            </a:r>
          </a:p>
          <a:p>
            <a:pPr>
              <a:lnSpc>
                <a:spcPct val="100000"/>
              </a:lnSpc>
              <a:spcBef>
                <a:spcPts val="600"/>
              </a:spcBef>
            </a:pPr>
            <a:endParaRPr lang="en-US" dirty="0"/>
          </a:p>
          <a:p>
            <a:pPr>
              <a:lnSpc>
                <a:spcPct val="100000"/>
              </a:lnSpc>
              <a:spcBef>
                <a:spcPts val="600"/>
              </a:spcBef>
            </a:pPr>
            <a:endParaRPr lang="en-US" sz="2800" dirty="0"/>
          </a:p>
          <a:p>
            <a:pPr>
              <a:lnSpc>
                <a:spcPct val="100000"/>
              </a:lnSpc>
              <a:spcBef>
                <a:spcPts val="600"/>
              </a:spcBef>
            </a:pPr>
            <a:endParaRPr lang="en-US" sz="2000" b="1" dirty="0"/>
          </a:p>
        </p:txBody>
      </p:sp>
      <p:sp>
        <p:nvSpPr>
          <p:cNvPr id="4" name="Slide Number Placeholder 3">
            <a:extLst>
              <a:ext uri="{FF2B5EF4-FFF2-40B4-BE49-F238E27FC236}">
                <a16:creationId xmlns:a16="http://schemas.microsoft.com/office/drawing/2014/main" id="{C912FA50-89C8-4C58-AC5A-A3829B7A0065}"/>
              </a:ext>
            </a:extLst>
          </p:cNvPr>
          <p:cNvSpPr>
            <a:spLocks noGrp="1"/>
          </p:cNvSpPr>
          <p:nvPr>
            <p:ph type="sldNum" sz="quarter" idx="4"/>
          </p:nvPr>
        </p:nvSpPr>
        <p:spPr/>
        <p:txBody>
          <a:bodyPr/>
          <a:lstStyle/>
          <a:p>
            <a:fld id="{5AEFBC9A-0139-4B90-9303-F582C3459D17}" type="slidenum">
              <a:rPr lang="en-US" smtClean="0"/>
              <a:pPr/>
              <a:t>13</a:t>
            </a:fld>
            <a:endParaRPr lang="en-US" dirty="0"/>
          </a:p>
        </p:txBody>
      </p:sp>
    </p:spTree>
    <p:extLst>
      <p:ext uri="{BB962C8B-B14F-4D97-AF65-F5344CB8AC3E}">
        <p14:creationId xmlns:p14="http://schemas.microsoft.com/office/powerpoint/2010/main" val="2972990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3C072-A852-6145-9CE2-AAE291D7F1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7BDC7-D037-18C1-1567-CC8A2F061C33}"/>
              </a:ext>
            </a:extLst>
          </p:cNvPr>
          <p:cNvSpPr>
            <a:spLocks noGrp="1"/>
          </p:cNvSpPr>
          <p:nvPr>
            <p:ph type="title"/>
          </p:nvPr>
        </p:nvSpPr>
        <p:spPr/>
        <p:txBody>
          <a:bodyPr>
            <a:normAutofit fontScale="90000"/>
          </a:bodyPr>
          <a:lstStyle/>
          <a:p>
            <a:r>
              <a:rPr lang="en-US" dirty="0"/>
              <a:t>How Generative AI Works </a:t>
            </a:r>
            <a:br>
              <a:rPr lang="en-US" dirty="0"/>
            </a:br>
            <a:r>
              <a:rPr lang="en-US" dirty="0"/>
              <a:t>(The Deeply Abridged Version)</a:t>
            </a:r>
            <a:br>
              <a:rPr lang="en-US" dirty="0"/>
            </a:br>
            <a:endParaRPr lang="en-US" sz="4000" dirty="0">
              <a:solidFill>
                <a:schemeClr val="tx1"/>
              </a:solidFill>
            </a:endParaRPr>
          </a:p>
        </p:txBody>
      </p:sp>
      <p:sp>
        <p:nvSpPr>
          <p:cNvPr id="3" name="Text Placeholder 2">
            <a:extLst>
              <a:ext uri="{FF2B5EF4-FFF2-40B4-BE49-F238E27FC236}">
                <a16:creationId xmlns:a16="http://schemas.microsoft.com/office/drawing/2014/main" id="{C64C8025-D5C4-E340-1DE4-70868D472598}"/>
              </a:ext>
            </a:extLst>
          </p:cNvPr>
          <p:cNvSpPr>
            <a:spLocks noGrp="1"/>
          </p:cNvSpPr>
          <p:nvPr>
            <p:ph type="body" idx="1"/>
          </p:nvPr>
        </p:nvSpPr>
        <p:spPr/>
        <p:txBody>
          <a:bodyPr/>
          <a:lstStyle/>
          <a:p>
            <a:r>
              <a:rPr lang="en-US" b="1" dirty="0"/>
              <a:t>Samuel A. </a:t>
            </a:r>
            <a:r>
              <a:rPr lang="en-US" b="1" dirty="0" err="1"/>
              <a:t>Thumma</a:t>
            </a:r>
            <a:r>
              <a:rPr lang="en-US" dirty="0"/>
              <a:t>  Arizona Court of Appeals, Division One</a:t>
            </a:r>
          </a:p>
          <a:p>
            <a:r>
              <a:rPr lang="en-US" dirty="0"/>
              <a:t>(With a tip of the cap to </a:t>
            </a:r>
            <a:r>
              <a:rPr lang="en-US" b="1" dirty="0"/>
              <a:t>Professor</a:t>
            </a:r>
            <a:r>
              <a:rPr lang="en-US" dirty="0"/>
              <a:t> </a:t>
            </a:r>
            <a:r>
              <a:rPr lang="en-US" b="1" dirty="0"/>
              <a:t>Cas Laskowski</a:t>
            </a:r>
            <a:r>
              <a:rPr lang="en-US" dirty="0"/>
              <a:t>, University of Arizona James E. Rogers College of Law)</a:t>
            </a:r>
          </a:p>
        </p:txBody>
      </p:sp>
      <p:sp>
        <p:nvSpPr>
          <p:cNvPr id="4" name="Slide Number Placeholder 3">
            <a:extLst>
              <a:ext uri="{FF2B5EF4-FFF2-40B4-BE49-F238E27FC236}">
                <a16:creationId xmlns:a16="http://schemas.microsoft.com/office/drawing/2014/main" id="{BBAF5A5B-7D0F-A922-D0EF-0FFC027B0559}"/>
              </a:ext>
            </a:extLst>
          </p:cNvPr>
          <p:cNvSpPr>
            <a:spLocks noGrp="1"/>
          </p:cNvSpPr>
          <p:nvPr>
            <p:ph type="sldNum" sz="quarter" idx="4"/>
          </p:nvPr>
        </p:nvSpPr>
        <p:spPr/>
        <p:txBody>
          <a:bodyPr/>
          <a:lstStyle/>
          <a:p>
            <a:fld id="{5AEFBC9A-0139-4B90-9303-F582C3459D17}" type="slidenum">
              <a:rPr lang="en-US" smtClean="0">
                <a:solidFill>
                  <a:schemeClr val="tx1"/>
                </a:solidFill>
              </a:rPr>
              <a:pPr/>
              <a:t>14</a:t>
            </a:fld>
            <a:endParaRPr lang="en-US" dirty="0">
              <a:solidFill>
                <a:schemeClr val="tx1"/>
              </a:solidFill>
            </a:endParaRPr>
          </a:p>
        </p:txBody>
      </p:sp>
    </p:spTree>
    <p:extLst>
      <p:ext uri="{BB962C8B-B14F-4D97-AF65-F5344CB8AC3E}">
        <p14:creationId xmlns:p14="http://schemas.microsoft.com/office/powerpoint/2010/main" val="1226973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B4C83DB-DF1A-3309-341B-A89824EF609D}"/>
              </a:ext>
            </a:extLst>
          </p:cNvPr>
          <p:cNvGrpSpPr>
            <a:grpSpLocks noChangeAspect="1"/>
          </p:cNvGrpSpPr>
          <p:nvPr/>
        </p:nvGrpSpPr>
        <p:grpSpPr>
          <a:xfrm>
            <a:off x="-159657" y="1219204"/>
            <a:ext cx="12511314" cy="2997202"/>
            <a:chOff x="-159657" y="1611082"/>
            <a:chExt cx="12511314" cy="2997202"/>
          </a:xfrm>
        </p:grpSpPr>
        <p:pic>
          <p:nvPicPr>
            <p:cNvPr id="3" name="Graphic 2">
              <a:extLst>
                <a:ext uri="{FF2B5EF4-FFF2-40B4-BE49-F238E27FC236}">
                  <a16:creationId xmlns:a16="http://schemas.microsoft.com/office/drawing/2014/main" id="{F23253CC-645B-D6C2-CB6F-4B58BCFFFE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657" y="1611086"/>
              <a:ext cx="2997198" cy="2997198"/>
            </a:xfrm>
            <a:prstGeom prst="rect">
              <a:avLst/>
            </a:prstGeom>
          </p:spPr>
        </p:pic>
        <p:pic>
          <p:nvPicPr>
            <p:cNvPr id="6" name="Graphic 5">
              <a:extLst>
                <a:ext uri="{FF2B5EF4-FFF2-40B4-BE49-F238E27FC236}">
                  <a16:creationId xmlns:a16="http://schemas.microsoft.com/office/drawing/2014/main" id="{7AB93BED-E3CE-963D-91D8-5283B12365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60687" y="1611083"/>
              <a:ext cx="2997199" cy="2997199"/>
            </a:xfrm>
            <a:prstGeom prst="rect">
              <a:avLst/>
            </a:prstGeom>
          </p:spPr>
        </p:pic>
        <p:sp>
          <p:nvSpPr>
            <p:cNvPr id="7" name="Arrow: Right 6">
              <a:extLst>
                <a:ext uri="{FF2B5EF4-FFF2-40B4-BE49-F238E27FC236}">
                  <a16:creationId xmlns:a16="http://schemas.microsoft.com/office/drawing/2014/main" id="{004BEB78-72B7-4569-D29D-CBB278AABBDF}"/>
                </a:ext>
              </a:extLst>
            </p:cNvPr>
            <p:cNvSpPr/>
            <p:nvPr/>
          </p:nvSpPr>
          <p:spPr>
            <a:xfrm>
              <a:off x="2935510" y="2611741"/>
              <a:ext cx="1574803" cy="995881"/>
            </a:xfrm>
            <a:prstGeom prst="right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Right 7">
              <a:extLst>
                <a:ext uri="{FF2B5EF4-FFF2-40B4-BE49-F238E27FC236}">
                  <a16:creationId xmlns:a16="http://schemas.microsoft.com/office/drawing/2014/main" id="{788B9E7E-A39D-61C0-FCF6-F0A23D36F54F}"/>
                </a:ext>
              </a:extLst>
            </p:cNvPr>
            <p:cNvSpPr/>
            <p:nvPr/>
          </p:nvSpPr>
          <p:spPr>
            <a:xfrm>
              <a:off x="8106229" y="2611741"/>
              <a:ext cx="1574803" cy="995881"/>
            </a:xfrm>
            <a:prstGeom prst="right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a:extLst>
                <a:ext uri="{FF2B5EF4-FFF2-40B4-BE49-F238E27FC236}">
                  <a16:creationId xmlns:a16="http://schemas.microsoft.com/office/drawing/2014/main" id="{10083190-45CC-5DE2-92BE-A6B68B6F39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54459" y="1611082"/>
              <a:ext cx="2997198" cy="2997198"/>
            </a:xfrm>
            <a:prstGeom prst="rect">
              <a:avLst/>
            </a:prstGeom>
          </p:spPr>
        </p:pic>
      </p:grpSp>
      <p:sp>
        <p:nvSpPr>
          <p:cNvPr id="22" name="Content Placeholder 6">
            <a:extLst>
              <a:ext uri="{FF2B5EF4-FFF2-40B4-BE49-F238E27FC236}">
                <a16:creationId xmlns:a16="http://schemas.microsoft.com/office/drawing/2014/main" id="{C97EA6EE-5182-22CD-4A9C-6EB7C89FBF49}"/>
              </a:ext>
            </a:extLst>
          </p:cNvPr>
          <p:cNvSpPr txBox="1">
            <a:spLocks/>
          </p:cNvSpPr>
          <p:nvPr/>
        </p:nvSpPr>
        <p:spPr>
          <a:xfrm>
            <a:off x="482104" y="4387407"/>
            <a:ext cx="1713676" cy="467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tx2">
                    <a:lumMod val="50000"/>
                  </a:schemeClr>
                </a:solidFill>
                <a:latin typeface="Segoe UI Semibold" panose="020B0702040204020203" pitchFamily="34" charset="0"/>
                <a:cs typeface="Segoe UI Semibold" panose="020B0702040204020203" pitchFamily="34" charset="0"/>
              </a:rPr>
              <a:t>Historic Data</a:t>
            </a:r>
          </a:p>
        </p:txBody>
      </p:sp>
      <p:sp>
        <p:nvSpPr>
          <p:cNvPr id="23" name="Content Placeholder 6">
            <a:extLst>
              <a:ext uri="{FF2B5EF4-FFF2-40B4-BE49-F238E27FC236}">
                <a16:creationId xmlns:a16="http://schemas.microsoft.com/office/drawing/2014/main" id="{D59861C1-0CBC-00C4-7360-4BEE969F0352}"/>
              </a:ext>
            </a:extLst>
          </p:cNvPr>
          <p:cNvSpPr txBox="1">
            <a:spLocks/>
          </p:cNvSpPr>
          <p:nvPr/>
        </p:nvSpPr>
        <p:spPr>
          <a:xfrm>
            <a:off x="4354285" y="4387407"/>
            <a:ext cx="3810001" cy="467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tx2">
                    <a:lumMod val="50000"/>
                  </a:schemeClr>
                </a:solidFill>
                <a:latin typeface="Segoe UI Semibold" panose="020B0702040204020203" pitchFamily="34" charset="0"/>
                <a:cs typeface="Segoe UI Semibold" panose="020B0702040204020203" pitchFamily="34" charset="0"/>
              </a:rPr>
              <a:t>Machine Learning Algorithm</a:t>
            </a:r>
          </a:p>
        </p:txBody>
      </p:sp>
      <p:sp>
        <p:nvSpPr>
          <p:cNvPr id="24" name="Content Placeholder 6">
            <a:extLst>
              <a:ext uri="{FF2B5EF4-FFF2-40B4-BE49-F238E27FC236}">
                <a16:creationId xmlns:a16="http://schemas.microsoft.com/office/drawing/2014/main" id="{1A20AEBF-3739-3196-F667-575F83AAAC2C}"/>
              </a:ext>
            </a:extLst>
          </p:cNvPr>
          <p:cNvSpPr txBox="1">
            <a:spLocks/>
          </p:cNvSpPr>
          <p:nvPr/>
        </p:nvSpPr>
        <p:spPr>
          <a:xfrm>
            <a:off x="9844315" y="4387407"/>
            <a:ext cx="2017486" cy="467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tx2">
                    <a:lumMod val="50000"/>
                  </a:schemeClr>
                </a:solidFill>
                <a:latin typeface="Segoe UI Semibold" panose="020B0702040204020203" pitchFamily="34" charset="0"/>
                <a:cs typeface="Segoe UI Semibold" panose="020B0702040204020203" pitchFamily="34" charset="0"/>
              </a:rPr>
              <a:t>Predictive Model</a:t>
            </a:r>
          </a:p>
        </p:txBody>
      </p:sp>
      <p:sp>
        <p:nvSpPr>
          <p:cNvPr id="2" name="Slide Number Placeholder 1">
            <a:extLst>
              <a:ext uri="{FF2B5EF4-FFF2-40B4-BE49-F238E27FC236}">
                <a16:creationId xmlns:a16="http://schemas.microsoft.com/office/drawing/2014/main" id="{E2A7DC66-B293-4363-B167-32204D49F056}"/>
              </a:ext>
            </a:extLst>
          </p:cNvPr>
          <p:cNvSpPr>
            <a:spLocks noGrp="1"/>
          </p:cNvSpPr>
          <p:nvPr>
            <p:ph type="sldNum" sz="quarter" idx="4"/>
          </p:nvPr>
        </p:nvSpPr>
        <p:spPr/>
        <p:txBody>
          <a:bodyPr/>
          <a:lstStyle/>
          <a:p>
            <a:fld id="{5AEFBC9A-0139-4B90-9303-F582C3459D17}" type="slidenum">
              <a:rPr lang="en-US" smtClean="0">
                <a:solidFill>
                  <a:schemeClr val="tx1"/>
                </a:solidFill>
              </a:rPr>
              <a:pPr/>
              <a:t>15</a:t>
            </a:fld>
            <a:endParaRPr lang="en-US" dirty="0">
              <a:solidFill>
                <a:schemeClr val="tx1"/>
              </a:solidFill>
            </a:endParaRPr>
          </a:p>
        </p:txBody>
      </p:sp>
    </p:spTree>
    <p:extLst>
      <p:ext uri="{BB962C8B-B14F-4D97-AF65-F5344CB8AC3E}">
        <p14:creationId xmlns:p14="http://schemas.microsoft.com/office/powerpoint/2010/main" val="629696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8FC230-DEBF-AF47-E642-EBB5E7418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657" y="1219208"/>
            <a:ext cx="2997198" cy="2997198"/>
          </a:xfrm>
          <a:prstGeom prst="rect">
            <a:avLst/>
          </a:prstGeom>
        </p:spPr>
      </p:pic>
      <p:sp>
        <p:nvSpPr>
          <p:cNvPr id="6" name="Arrow: Right 5">
            <a:extLst>
              <a:ext uri="{FF2B5EF4-FFF2-40B4-BE49-F238E27FC236}">
                <a16:creationId xmlns:a16="http://schemas.microsoft.com/office/drawing/2014/main" id="{BD373C97-E244-1913-724E-60505020B374}"/>
              </a:ext>
            </a:extLst>
          </p:cNvPr>
          <p:cNvSpPr/>
          <p:nvPr/>
        </p:nvSpPr>
        <p:spPr>
          <a:xfrm>
            <a:off x="2935510" y="2219863"/>
            <a:ext cx="1574803" cy="995881"/>
          </a:xfrm>
          <a:prstGeom prst="right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CBCE1068-8A39-EED6-9CF1-81FE6B2F2F2D}"/>
              </a:ext>
            </a:extLst>
          </p:cNvPr>
          <p:cNvSpPr/>
          <p:nvPr/>
        </p:nvSpPr>
        <p:spPr>
          <a:xfrm>
            <a:off x="8106229" y="2219863"/>
            <a:ext cx="1574803" cy="995881"/>
          </a:xfrm>
          <a:prstGeom prst="right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273FDC2B-C348-48B8-9F94-FCCFC30392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09672" y="1390209"/>
            <a:ext cx="2997198" cy="2997198"/>
          </a:xfrm>
          <a:prstGeom prst="rect">
            <a:avLst/>
          </a:prstGeom>
        </p:spPr>
      </p:pic>
      <p:sp>
        <p:nvSpPr>
          <p:cNvPr id="10" name="Content Placeholder 6">
            <a:extLst>
              <a:ext uri="{FF2B5EF4-FFF2-40B4-BE49-F238E27FC236}">
                <a16:creationId xmlns:a16="http://schemas.microsoft.com/office/drawing/2014/main" id="{79F46155-F512-37E7-5A01-C8E958E11C9D}"/>
              </a:ext>
            </a:extLst>
          </p:cNvPr>
          <p:cNvSpPr txBox="1">
            <a:spLocks/>
          </p:cNvSpPr>
          <p:nvPr/>
        </p:nvSpPr>
        <p:spPr>
          <a:xfrm>
            <a:off x="482104" y="4387407"/>
            <a:ext cx="1713676" cy="467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tx2">
                    <a:lumMod val="50000"/>
                  </a:schemeClr>
                </a:solidFill>
                <a:latin typeface="Segoe UI Semibold" panose="020B0702040204020203" pitchFamily="34" charset="0"/>
                <a:cs typeface="Segoe UI Semibold" panose="020B0702040204020203" pitchFamily="34" charset="0"/>
              </a:rPr>
              <a:t>New Data</a:t>
            </a:r>
          </a:p>
        </p:txBody>
      </p:sp>
      <p:sp>
        <p:nvSpPr>
          <p:cNvPr id="15" name="Content Placeholder 6">
            <a:extLst>
              <a:ext uri="{FF2B5EF4-FFF2-40B4-BE49-F238E27FC236}">
                <a16:creationId xmlns:a16="http://schemas.microsoft.com/office/drawing/2014/main" id="{C0430572-8AAE-2641-BB26-F554744E16AD}"/>
              </a:ext>
            </a:extLst>
          </p:cNvPr>
          <p:cNvSpPr txBox="1">
            <a:spLocks/>
          </p:cNvSpPr>
          <p:nvPr/>
        </p:nvSpPr>
        <p:spPr>
          <a:xfrm>
            <a:off x="4354285" y="4387407"/>
            <a:ext cx="3810001" cy="467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tx2">
                    <a:lumMod val="50000"/>
                  </a:schemeClr>
                </a:solidFill>
                <a:latin typeface="Segoe UI Semibold" panose="020B0702040204020203" pitchFamily="34" charset="0"/>
                <a:cs typeface="Segoe UI Semibold" panose="020B0702040204020203" pitchFamily="34" charset="0"/>
              </a:rPr>
              <a:t>Predictive</a:t>
            </a:r>
          </a:p>
          <a:p>
            <a:pPr marL="0" indent="0" algn="ctr">
              <a:buFont typeface="Arial" panose="020B0604020202020204" pitchFamily="34" charset="0"/>
              <a:buNone/>
            </a:pPr>
            <a:r>
              <a:rPr lang="en-US" dirty="0">
                <a:solidFill>
                  <a:schemeClr val="tx2">
                    <a:lumMod val="50000"/>
                  </a:schemeClr>
                </a:solidFill>
                <a:latin typeface="Segoe UI Semibold" panose="020B0702040204020203" pitchFamily="34" charset="0"/>
                <a:cs typeface="Segoe UI Semibold" panose="020B0702040204020203" pitchFamily="34" charset="0"/>
              </a:rPr>
              <a:t>Model</a:t>
            </a:r>
          </a:p>
        </p:txBody>
      </p:sp>
      <p:sp>
        <p:nvSpPr>
          <p:cNvPr id="20" name="Content Placeholder 6">
            <a:extLst>
              <a:ext uri="{FF2B5EF4-FFF2-40B4-BE49-F238E27FC236}">
                <a16:creationId xmlns:a16="http://schemas.microsoft.com/office/drawing/2014/main" id="{C1344960-49F8-576E-1757-3238F4F89EA8}"/>
              </a:ext>
            </a:extLst>
          </p:cNvPr>
          <p:cNvSpPr txBox="1">
            <a:spLocks/>
          </p:cNvSpPr>
          <p:nvPr/>
        </p:nvSpPr>
        <p:spPr>
          <a:xfrm>
            <a:off x="9844315" y="4387407"/>
            <a:ext cx="2017486" cy="467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tx2">
                    <a:lumMod val="50000"/>
                  </a:schemeClr>
                </a:solidFill>
                <a:latin typeface="Segoe UI Semibold" panose="020B0702040204020203" pitchFamily="34" charset="0"/>
                <a:cs typeface="Segoe UI Semibold" panose="020B0702040204020203" pitchFamily="34" charset="0"/>
              </a:rPr>
              <a:t>Prediction</a:t>
            </a:r>
          </a:p>
        </p:txBody>
      </p:sp>
      <p:pic>
        <p:nvPicPr>
          <p:cNvPr id="22" name="Graphic 21">
            <a:extLst>
              <a:ext uri="{FF2B5EF4-FFF2-40B4-BE49-F238E27FC236}">
                <a16:creationId xmlns:a16="http://schemas.microsoft.com/office/drawing/2014/main" id="{6E9294E8-67BD-2BCA-7F69-5AD53F7E05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44315" y="1879606"/>
            <a:ext cx="2017486" cy="2017486"/>
          </a:xfrm>
          <a:prstGeom prst="rect">
            <a:avLst/>
          </a:prstGeom>
        </p:spPr>
      </p:pic>
      <p:sp>
        <p:nvSpPr>
          <p:cNvPr id="2" name="Slide Number Placeholder 1">
            <a:extLst>
              <a:ext uri="{FF2B5EF4-FFF2-40B4-BE49-F238E27FC236}">
                <a16:creationId xmlns:a16="http://schemas.microsoft.com/office/drawing/2014/main" id="{E9D5F996-9D52-411D-889A-B502BBE7ED4F}"/>
              </a:ext>
            </a:extLst>
          </p:cNvPr>
          <p:cNvSpPr>
            <a:spLocks noGrp="1"/>
          </p:cNvSpPr>
          <p:nvPr>
            <p:ph type="sldNum" sz="quarter" idx="4"/>
          </p:nvPr>
        </p:nvSpPr>
        <p:spPr/>
        <p:txBody>
          <a:bodyPr/>
          <a:lstStyle/>
          <a:p>
            <a:fld id="{5AEFBC9A-0139-4B90-9303-F582C3459D17}" type="slidenum">
              <a:rPr lang="en-US" smtClean="0">
                <a:solidFill>
                  <a:schemeClr val="tx1"/>
                </a:solidFill>
              </a:rPr>
              <a:pPr/>
              <a:t>16</a:t>
            </a:fld>
            <a:endParaRPr lang="en-US" dirty="0">
              <a:solidFill>
                <a:schemeClr val="tx1"/>
              </a:solidFill>
            </a:endParaRPr>
          </a:p>
        </p:txBody>
      </p:sp>
    </p:spTree>
    <p:extLst>
      <p:ext uri="{BB962C8B-B14F-4D97-AF65-F5344CB8AC3E}">
        <p14:creationId xmlns:p14="http://schemas.microsoft.com/office/powerpoint/2010/main" val="303604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C021B-DE56-14A8-F846-34B35814C5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FF1696-BAB2-E256-3D58-E6BA62E58578}"/>
              </a:ext>
            </a:extLst>
          </p:cNvPr>
          <p:cNvSpPr>
            <a:spLocks noGrp="1"/>
          </p:cNvSpPr>
          <p:nvPr>
            <p:ph type="title"/>
          </p:nvPr>
        </p:nvSpPr>
        <p:spPr/>
        <p:txBody>
          <a:bodyPr/>
          <a:lstStyle/>
          <a:p>
            <a:r>
              <a:rPr lang="en-US" dirty="0"/>
              <a:t>Deepfakes v. Hallucinations </a:t>
            </a:r>
            <a:r>
              <a:rPr lang="en-US" sz="4400" dirty="0"/>
              <a:t>(in two phrases, in the legal context)</a:t>
            </a:r>
            <a:endParaRPr lang="en-US" dirty="0"/>
          </a:p>
        </p:txBody>
      </p:sp>
      <p:sp>
        <p:nvSpPr>
          <p:cNvPr id="3" name="Text Placeholder 2">
            <a:extLst>
              <a:ext uri="{FF2B5EF4-FFF2-40B4-BE49-F238E27FC236}">
                <a16:creationId xmlns:a16="http://schemas.microsoft.com/office/drawing/2014/main" id="{B97ADE3B-87E2-4ABF-C30C-5204D7482D11}"/>
              </a:ext>
            </a:extLst>
          </p:cNvPr>
          <p:cNvSpPr>
            <a:spLocks noGrp="1"/>
          </p:cNvSpPr>
          <p:nvPr>
            <p:ph type="body" idx="1"/>
          </p:nvPr>
        </p:nvSpPr>
        <p:spPr/>
        <p:txBody>
          <a:bodyPr/>
          <a:lstStyle/>
          <a:p>
            <a:r>
              <a:rPr lang="en-US" b="1" dirty="0"/>
              <a:t>Samuel A. </a:t>
            </a:r>
            <a:r>
              <a:rPr lang="en-US" b="1" dirty="0" err="1"/>
              <a:t>Thumma</a:t>
            </a:r>
            <a:r>
              <a:rPr lang="en-US" dirty="0"/>
              <a:t>  Arizona Court of Appeals, Division One</a:t>
            </a:r>
          </a:p>
        </p:txBody>
      </p:sp>
      <p:sp>
        <p:nvSpPr>
          <p:cNvPr id="4" name="Slide Number Placeholder 3">
            <a:extLst>
              <a:ext uri="{FF2B5EF4-FFF2-40B4-BE49-F238E27FC236}">
                <a16:creationId xmlns:a16="http://schemas.microsoft.com/office/drawing/2014/main" id="{E294E68F-16D0-B18D-1D80-C85A0AF62671}"/>
              </a:ext>
            </a:extLst>
          </p:cNvPr>
          <p:cNvSpPr>
            <a:spLocks noGrp="1"/>
          </p:cNvSpPr>
          <p:nvPr>
            <p:ph type="sldNum" sz="quarter" idx="4"/>
          </p:nvPr>
        </p:nvSpPr>
        <p:spPr/>
        <p:txBody>
          <a:bodyPr/>
          <a:lstStyle/>
          <a:p>
            <a:fld id="{5AEFBC9A-0139-4B90-9303-F582C3459D17}" type="slidenum">
              <a:rPr lang="en-US" smtClean="0">
                <a:solidFill>
                  <a:schemeClr val="tx1"/>
                </a:solidFill>
              </a:rPr>
              <a:pPr/>
              <a:t>17</a:t>
            </a:fld>
            <a:endParaRPr lang="en-US" dirty="0">
              <a:solidFill>
                <a:schemeClr val="tx1"/>
              </a:solidFill>
            </a:endParaRPr>
          </a:p>
        </p:txBody>
      </p:sp>
    </p:spTree>
    <p:extLst>
      <p:ext uri="{BB962C8B-B14F-4D97-AF65-F5344CB8AC3E}">
        <p14:creationId xmlns:p14="http://schemas.microsoft.com/office/powerpoint/2010/main" val="9414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FC83A-E097-2874-E27A-767E85941E6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97B373-D780-5D71-C5CD-49347FB9630F}"/>
              </a:ext>
            </a:extLst>
          </p:cNvPr>
          <p:cNvSpPr>
            <a:spLocks noGrp="1"/>
          </p:cNvSpPr>
          <p:nvPr>
            <p:ph type="sldNum" sz="quarter" idx="4"/>
          </p:nvPr>
        </p:nvSpPr>
        <p:spPr/>
        <p:txBody>
          <a:bodyPr/>
          <a:lstStyle/>
          <a:p>
            <a:fld id="{5AEFBC9A-0139-4B90-9303-F582C3459D17}" type="slidenum">
              <a:rPr lang="en-US" smtClean="0">
                <a:solidFill>
                  <a:schemeClr val="tx1"/>
                </a:solidFill>
              </a:rPr>
              <a:pPr/>
              <a:t>18</a:t>
            </a:fld>
            <a:endParaRPr lang="en-US" dirty="0">
              <a:solidFill>
                <a:schemeClr val="tx1"/>
              </a:solidFill>
            </a:endParaRPr>
          </a:p>
        </p:txBody>
      </p:sp>
      <p:sp>
        <p:nvSpPr>
          <p:cNvPr id="2" name="Title 1">
            <a:extLst>
              <a:ext uri="{FF2B5EF4-FFF2-40B4-BE49-F238E27FC236}">
                <a16:creationId xmlns:a16="http://schemas.microsoft.com/office/drawing/2014/main" id="{31C57207-0C6B-6130-797C-1DAE4E53A243}"/>
              </a:ext>
            </a:extLst>
          </p:cNvPr>
          <p:cNvSpPr>
            <a:spLocks noGrp="1"/>
          </p:cNvSpPr>
          <p:nvPr>
            <p:ph type="title" idx="4294967295"/>
          </p:nvPr>
        </p:nvSpPr>
        <p:spPr>
          <a:xfrm>
            <a:off x="1052052" y="2002631"/>
            <a:ext cx="10515600" cy="2852737"/>
          </a:xfrm>
        </p:spPr>
        <p:txBody>
          <a:bodyPr>
            <a:normAutofit/>
          </a:bodyPr>
          <a:lstStyle/>
          <a:p>
            <a:r>
              <a:rPr lang="en-US" dirty="0">
                <a:solidFill>
                  <a:schemeClr val="tx1"/>
                </a:solidFill>
              </a:rPr>
              <a:t>Deepfake </a:t>
            </a:r>
            <a:r>
              <a:rPr lang="en-US" b="0" dirty="0">
                <a:solidFill>
                  <a:schemeClr val="tx1"/>
                </a:solidFill>
              </a:rPr>
              <a:t>= manipulated media offered as legitimate media </a:t>
            </a:r>
            <a:br>
              <a:rPr lang="en-US" b="0" dirty="0">
                <a:solidFill>
                  <a:schemeClr val="tx1"/>
                </a:solidFill>
              </a:rPr>
            </a:br>
            <a:br>
              <a:rPr lang="en-US" dirty="0">
                <a:solidFill>
                  <a:schemeClr val="tx1"/>
                </a:solidFill>
              </a:rPr>
            </a:br>
            <a:r>
              <a:rPr lang="en-US" dirty="0">
                <a:solidFill>
                  <a:schemeClr val="tx1"/>
                </a:solidFill>
              </a:rPr>
              <a:t>Hallucination </a:t>
            </a:r>
            <a:r>
              <a:rPr lang="en-US" b="0" dirty="0">
                <a:solidFill>
                  <a:schemeClr val="tx1"/>
                </a:solidFill>
              </a:rPr>
              <a:t>= made-up legal authority</a:t>
            </a:r>
          </a:p>
        </p:txBody>
      </p:sp>
    </p:spTree>
    <p:extLst>
      <p:ext uri="{BB962C8B-B14F-4D97-AF65-F5344CB8AC3E}">
        <p14:creationId xmlns:p14="http://schemas.microsoft.com/office/powerpoint/2010/main" val="2758522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25455-34A3-4DC9-B52E-3048049CFB69}"/>
              </a:ext>
            </a:extLst>
          </p:cNvPr>
          <p:cNvSpPr>
            <a:spLocks noGrp="1"/>
          </p:cNvSpPr>
          <p:nvPr>
            <p:ph type="title"/>
          </p:nvPr>
        </p:nvSpPr>
        <p:spPr>
          <a:xfrm>
            <a:off x="211977" y="393192"/>
            <a:ext cx="11014745" cy="1077146"/>
          </a:xfrm>
        </p:spPr>
        <p:txBody>
          <a:bodyPr>
            <a:normAutofit/>
          </a:bodyPr>
          <a:lstStyle/>
          <a:p>
            <a:pPr algn="ctr"/>
            <a:r>
              <a:rPr lang="en-US" dirty="0"/>
              <a:t>Some Risks of Using Generative AI</a:t>
            </a:r>
          </a:p>
        </p:txBody>
      </p:sp>
      <p:sp>
        <p:nvSpPr>
          <p:cNvPr id="3" name="Content Placeholder 2">
            <a:extLst>
              <a:ext uri="{FF2B5EF4-FFF2-40B4-BE49-F238E27FC236}">
                <a16:creationId xmlns:a16="http://schemas.microsoft.com/office/drawing/2014/main" id="{47D6A7F1-DDB1-486C-A03C-82C97B2BE062}"/>
              </a:ext>
            </a:extLst>
          </p:cNvPr>
          <p:cNvSpPr>
            <a:spLocks noGrp="1"/>
          </p:cNvSpPr>
          <p:nvPr>
            <p:ph idx="1"/>
          </p:nvPr>
        </p:nvSpPr>
        <p:spPr>
          <a:xfrm>
            <a:off x="644854" y="1476655"/>
            <a:ext cx="10758487" cy="4370619"/>
          </a:xfrm>
        </p:spPr>
        <p:txBody>
          <a:bodyPr>
            <a:noAutofit/>
          </a:bodyPr>
          <a:lstStyle/>
          <a:p>
            <a:pPr marL="914400" lvl="1" indent="-457200">
              <a:lnSpc>
                <a:spcPct val="100000"/>
              </a:lnSpc>
              <a:spcBef>
                <a:spcPts val="600"/>
              </a:spcBef>
              <a:buFont typeface="+mj-lt"/>
              <a:buAutoNum type="arabicPeriod"/>
            </a:pPr>
            <a:r>
              <a:rPr lang="en-US" sz="2600" i="1" dirty="0"/>
              <a:t>Bias</a:t>
            </a:r>
            <a:r>
              <a:rPr lang="en-US" sz="2600" dirty="0"/>
              <a:t> </a:t>
            </a:r>
            <a:r>
              <a:rPr lang="en-US" sz="2600" b="0" dirty="0"/>
              <a:t> – Absent corrective measures, GAI produces content that is as biased as the data in the LLMs/train with.</a:t>
            </a:r>
          </a:p>
          <a:p>
            <a:pPr marL="914400" lvl="1" indent="-457200">
              <a:lnSpc>
                <a:spcPct val="100000"/>
              </a:lnSpc>
              <a:spcBef>
                <a:spcPts val="600"/>
              </a:spcBef>
              <a:buFont typeface="+mj-lt"/>
              <a:buAutoNum type="arabicPeriod"/>
            </a:pPr>
            <a:r>
              <a:rPr lang="en-US" sz="2600" i="1" dirty="0"/>
              <a:t>Mindless parroting  </a:t>
            </a:r>
            <a:r>
              <a:rPr lang="en-US" sz="2600" b="0" dirty="0"/>
              <a:t>– Output is only as good as training input.</a:t>
            </a:r>
          </a:p>
          <a:p>
            <a:pPr marL="914400" lvl="1" indent="-457200">
              <a:lnSpc>
                <a:spcPct val="100000"/>
              </a:lnSpc>
              <a:spcBef>
                <a:spcPts val="600"/>
              </a:spcBef>
              <a:buFont typeface="+mj-lt"/>
              <a:buAutoNum type="arabicPeriod"/>
            </a:pPr>
            <a:r>
              <a:rPr lang="en-US" sz="2600" i="1" dirty="0"/>
              <a:t>Hallucinations</a:t>
            </a:r>
            <a:endParaRPr lang="en-US" sz="2600" dirty="0"/>
          </a:p>
          <a:p>
            <a:pPr marL="914400" lvl="1" indent="-457200">
              <a:lnSpc>
                <a:spcPct val="100000"/>
              </a:lnSpc>
              <a:spcBef>
                <a:spcPts val="600"/>
              </a:spcBef>
              <a:buFont typeface="+mj-lt"/>
              <a:buAutoNum type="arabicPeriod"/>
            </a:pPr>
            <a:r>
              <a:rPr lang="en-US" sz="2600" i="1" dirty="0"/>
              <a:t>Black box process  </a:t>
            </a:r>
            <a:r>
              <a:rPr lang="en-US" sz="2600" b="0" dirty="0"/>
              <a:t>– Decisions are opaque and not explainable in the “show me the math” sort of way.  </a:t>
            </a:r>
            <a:r>
              <a:rPr lang="en-US" sz="2600" b="0" i="1" dirty="0"/>
              <a:t>State v. Loomis</a:t>
            </a:r>
            <a:r>
              <a:rPr lang="en-US" sz="2600" b="0" dirty="0"/>
              <a:t>, 881 N.W.2d 749 (Wis. 2016) (COMPAS risk tool).</a:t>
            </a:r>
          </a:p>
          <a:p>
            <a:pPr marL="914400" lvl="1" indent="-457200">
              <a:lnSpc>
                <a:spcPct val="100000"/>
              </a:lnSpc>
              <a:spcBef>
                <a:spcPts val="600"/>
              </a:spcBef>
              <a:buFont typeface="+mj-lt"/>
              <a:buAutoNum type="arabicPeriod"/>
            </a:pPr>
            <a:r>
              <a:rPr lang="en-US" sz="2600" i="1" dirty="0"/>
              <a:t>Not necessarily aligned with human values  </a:t>
            </a:r>
            <a:r>
              <a:rPr lang="en-US" sz="2600" b="0" dirty="0"/>
              <a:t>– GAI lacks the capacity to model consequences or ethical implications of decisions.</a:t>
            </a:r>
          </a:p>
          <a:p>
            <a:pPr marL="457200" lvl="1" indent="0">
              <a:lnSpc>
                <a:spcPct val="100000"/>
              </a:lnSpc>
              <a:spcBef>
                <a:spcPts val="600"/>
              </a:spcBef>
              <a:buNone/>
            </a:pPr>
            <a:endParaRPr lang="en-US" dirty="0"/>
          </a:p>
        </p:txBody>
      </p:sp>
      <p:sp>
        <p:nvSpPr>
          <p:cNvPr id="4" name="Slide Number Placeholder 3">
            <a:extLst>
              <a:ext uri="{FF2B5EF4-FFF2-40B4-BE49-F238E27FC236}">
                <a16:creationId xmlns:a16="http://schemas.microsoft.com/office/drawing/2014/main" id="{6B2A50DA-47FC-49C7-B05A-3F0078F12DCF}"/>
              </a:ext>
            </a:extLst>
          </p:cNvPr>
          <p:cNvSpPr>
            <a:spLocks noGrp="1"/>
          </p:cNvSpPr>
          <p:nvPr>
            <p:ph type="sldNum" sz="quarter" idx="4"/>
          </p:nvPr>
        </p:nvSpPr>
        <p:spPr/>
        <p:txBody>
          <a:bodyPr/>
          <a:lstStyle/>
          <a:p>
            <a:fld id="{5AEFBC9A-0139-4B90-9303-F582C3459D17}" type="slidenum">
              <a:rPr lang="en-US" smtClean="0"/>
              <a:pPr/>
              <a:t>19</a:t>
            </a:fld>
            <a:endParaRPr lang="en-US" dirty="0"/>
          </a:p>
        </p:txBody>
      </p:sp>
    </p:spTree>
    <p:extLst>
      <p:ext uri="{BB962C8B-B14F-4D97-AF65-F5344CB8AC3E}">
        <p14:creationId xmlns:p14="http://schemas.microsoft.com/office/powerpoint/2010/main" val="3518311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73C38-F5A3-83AB-D554-67E689314135}"/>
              </a:ext>
            </a:extLst>
          </p:cNvPr>
          <p:cNvSpPr>
            <a:spLocks noGrp="1"/>
          </p:cNvSpPr>
          <p:nvPr>
            <p:ph type="title"/>
          </p:nvPr>
        </p:nvSpPr>
        <p:spPr>
          <a:xfrm>
            <a:off x="838200" y="468007"/>
            <a:ext cx="10515600" cy="1325563"/>
          </a:xfrm>
        </p:spPr>
        <p:txBody>
          <a:bodyPr/>
          <a:lstStyle/>
          <a:p>
            <a:r>
              <a:rPr lang="en-US" dirty="0"/>
              <a:t>Panelists</a:t>
            </a:r>
          </a:p>
        </p:txBody>
      </p:sp>
      <p:sp>
        <p:nvSpPr>
          <p:cNvPr id="3" name="Content Placeholder 2">
            <a:extLst>
              <a:ext uri="{FF2B5EF4-FFF2-40B4-BE49-F238E27FC236}">
                <a16:creationId xmlns:a16="http://schemas.microsoft.com/office/drawing/2014/main" id="{F64C1C2F-3441-2B0A-D77A-1D5DE2E7B36F}"/>
              </a:ext>
            </a:extLst>
          </p:cNvPr>
          <p:cNvSpPr>
            <a:spLocks noGrp="1"/>
          </p:cNvSpPr>
          <p:nvPr>
            <p:ph idx="1"/>
          </p:nvPr>
        </p:nvSpPr>
        <p:spPr>
          <a:xfrm>
            <a:off x="838200" y="1487311"/>
            <a:ext cx="10515600" cy="4786471"/>
          </a:xfrm>
        </p:spPr>
        <p:txBody>
          <a:bodyPr>
            <a:normAutofit/>
          </a:bodyPr>
          <a:lstStyle/>
          <a:p>
            <a:pPr marL="0" indent="0">
              <a:buNone/>
            </a:pPr>
            <a:endParaRPr lang="en-US" sz="2400" b="1" dirty="0"/>
          </a:p>
          <a:p>
            <a:pPr marL="0" indent="0">
              <a:buNone/>
            </a:pPr>
            <a:r>
              <a:rPr lang="en-US" sz="2400" b="1" dirty="0"/>
              <a:t>Anna Blackburne-Rigsby, </a:t>
            </a:r>
            <a:r>
              <a:rPr lang="en-US" sz="2400" dirty="0"/>
              <a:t>District of Columbia Court of Appeals</a:t>
            </a:r>
          </a:p>
          <a:p>
            <a:pPr marL="0" indent="0">
              <a:buNone/>
            </a:pPr>
            <a:r>
              <a:rPr lang="en-US" sz="2400" b="1" dirty="0"/>
              <a:t>Allison H. Goddard, </a:t>
            </a:r>
            <a:r>
              <a:rPr lang="en-US" sz="2400" dirty="0"/>
              <a:t>U.S. District Court, Southern District of California</a:t>
            </a:r>
          </a:p>
          <a:p>
            <a:pPr marL="0" indent="0">
              <a:buNone/>
            </a:pPr>
            <a:r>
              <a:rPr lang="en-US" sz="2400" b="1" dirty="0"/>
              <a:t>Xavier Rodriguez, </a:t>
            </a:r>
            <a:r>
              <a:rPr lang="en-US" sz="2400" dirty="0"/>
              <a:t>U.S. District Court, Western District of Texas</a:t>
            </a:r>
          </a:p>
          <a:p>
            <a:pPr marL="0" indent="0">
              <a:buNone/>
            </a:pPr>
            <a:r>
              <a:rPr lang="en-US" sz="2400" b="1" dirty="0"/>
              <a:t>Scott U. Schlegel, </a:t>
            </a:r>
            <a:r>
              <a:rPr lang="en-US" sz="2400" dirty="0"/>
              <a:t>Louisiana Fifth Circuit Court of Appeal</a:t>
            </a:r>
          </a:p>
          <a:p>
            <a:pPr marL="0" indent="0">
              <a:buNone/>
            </a:pPr>
            <a:r>
              <a:rPr lang="en-US" sz="2400" b="1" dirty="0"/>
              <a:t>Samuel A. </a:t>
            </a:r>
            <a:r>
              <a:rPr lang="en-US" sz="2400" b="1" dirty="0" err="1"/>
              <a:t>Thumma</a:t>
            </a:r>
            <a:r>
              <a:rPr lang="en-US" sz="2400" b="1" dirty="0"/>
              <a:t>, </a:t>
            </a:r>
            <a:r>
              <a:rPr lang="en-US" sz="2400" dirty="0"/>
              <a:t>Arizona Court of Appeals, Division One</a:t>
            </a:r>
          </a:p>
          <a:p>
            <a:pPr marL="0" indent="0">
              <a:buNone/>
              <a:tabLst>
                <a:tab pos="4346575" algn="l"/>
              </a:tabLst>
            </a:pPr>
            <a:r>
              <a:rPr lang="en-US" sz="2400" dirty="0"/>
              <a:t>Moderated by: </a:t>
            </a:r>
            <a:r>
              <a:rPr lang="en-US" sz="2400" b="1" dirty="0"/>
              <a:t>Paul W. Grimm</a:t>
            </a:r>
            <a:r>
              <a:rPr lang="en-US" sz="2400" dirty="0"/>
              <a:t>, District of Maryland (Ret.), </a:t>
            </a:r>
            <a:br>
              <a:rPr lang="en-US" sz="2400" dirty="0"/>
            </a:br>
            <a:r>
              <a:rPr lang="en-US" sz="2400" dirty="0"/>
              <a:t>	Director, </a:t>
            </a:r>
            <a:r>
              <a:rPr lang="en-US" sz="2400" dirty="0" err="1"/>
              <a:t>Bolch</a:t>
            </a:r>
            <a:r>
              <a:rPr lang="en-US" sz="2400" dirty="0"/>
              <a:t> Judicial Institute</a:t>
            </a:r>
          </a:p>
        </p:txBody>
      </p:sp>
      <p:sp>
        <p:nvSpPr>
          <p:cNvPr id="4" name="Slide Number Placeholder 3">
            <a:extLst>
              <a:ext uri="{FF2B5EF4-FFF2-40B4-BE49-F238E27FC236}">
                <a16:creationId xmlns:a16="http://schemas.microsoft.com/office/drawing/2014/main" id="{758110B7-7BBB-FF8E-FB61-8E809D05C61A}"/>
              </a:ext>
            </a:extLst>
          </p:cNvPr>
          <p:cNvSpPr>
            <a:spLocks noGrp="1"/>
          </p:cNvSpPr>
          <p:nvPr>
            <p:ph type="sldNum" sz="quarter" idx="4"/>
          </p:nvPr>
        </p:nvSpPr>
        <p:spPr>
          <a:xfrm>
            <a:off x="9441611" y="0"/>
            <a:ext cx="2743200" cy="365125"/>
          </a:xfrm>
        </p:spPr>
        <p:txBody>
          <a:bodyPr/>
          <a:lstStyle/>
          <a:p>
            <a:fld id="{5AEFBC9A-0139-4B90-9303-F582C3459D17}" type="slidenum">
              <a:rPr lang="en-US" smtClean="0"/>
              <a:pPr/>
              <a:t>2</a:t>
            </a:fld>
            <a:endParaRPr lang="en-US" dirty="0"/>
          </a:p>
        </p:txBody>
      </p:sp>
    </p:spTree>
    <p:extLst>
      <p:ext uri="{BB962C8B-B14F-4D97-AF65-F5344CB8AC3E}">
        <p14:creationId xmlns:p14="http://schemas.microsoft.com/office/powerpoint/2010/main" val="4191290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25455-34A3-4DC9-B52E-3048049CFB69}"/>
              </a:ext>
            </a:extLst>
          </p:cNvPr>
          <p:cNvSpPr>
            <a:spLocks noGrp="1"/>
          </p:cNvSpPr>
          <p:nvPr>
            <p:ph type="title"/>
          </p:nvPr>
        </p:nvSpPr>
        <p:spPr>
          <a:xfrm>
            <a:off x="202833" y="393192"/>
            <a:ext cx="11014745" cy="1077146"/>
          </a:xfrm>
        </p:spPr>
        <p:txBody>
          <a:bodyPr>
            <a:normAutofit/>
          </a:bodyPr>
          <a:lstStyle/>
          <a:p>
            <a:pPr algn="ctr"/>
            <a:r>
              <a:rPr lang="en-US" dirty="0"/>
              <a:t>Some Risks of Using Generative AI</a:t>
            </a:r>
          </a:p>
        </p:txBody>
      </p:sp>
      <p:sp>
        <p:nvSpPr>
          <p:cNvPr id="3" name="Content Placeholder 2">
            <a:extLst>
              <a:ext uri="{FF2B5EF4-FFF2-40B4-BE49-F238E27FC236}">
                <a16:creationId xmlns:a16="http://schemas.microsoft.com/office/drawing/2014/main" id="{47D6A7F1-DDB1-486C-A03C-82C97B2BE062}"/>
              </a:ext>
            </a:extLst>
          </p:cNvPr>
          <p:cNvSpPr>
            <a:spLocks noGrp="1"/>
          </p:cNvSpPr>
          <p:nvPr>
            <p:ph idx="1"/>
          </p:nvPr>
        </p:nvSpPr>
        <p:spPr>
          <a:xfrm>
            <a:off x="644854" y="1271740"/>
            <a:ext cx="10758487" cy="5288449"/>
          </a:xfrm>
        </p:spPr>
        <p:txBody>
          <a:bodyPr>
            <a:noAutofit/>
          </a:bodyPr>
          <a:lstStyle/>
          <a:p>
            <a:pPr marL="914400" lvl="1" indent="-457200">
              <a:lnSpc>
                <a:spcPct val="100000"/>
              </a:lnSpc>
              <a:spcBef>
                <a:spcPts val="600"/>
              </a:spcBef>
              <a:buFont typeface="+mj-lt"/>
              <a:buAutoNum type="arabicPeriod" startAt="6"/>
            </a:pPr>
            <a:r>
              <a:rPr lang="en-US" sz="2600" i="1" dirty="0"/>
              <a:t>Copyright and intellectual property infringement concerns</a:t>
            </a:r>
            <a:r>
              <a:rPr lang="en-US" sz="2600" b="0" i="1" dirty="0"/>
              <a:t>.</a:t>
            </a:r>
          </a:p>
          <a:p>
            <a:pPr marL="914400" lvl="1" indent="-457200">
              <a:lnSpc>
                <a:spcPct val="100000"/>
              </a:lnSpc>
              <a:spcBef>
                <a:spcPts val="600"/>
              </a:spcBef>
              <a:buFont typeface="+mj-lt"/>
              <a:buAutoNum type="arabicPeriod" startAt="6"/>
            </a:pPr>
            <a:r>
              <a:rPr lang="en-US" sz="2600" i="1" dirty="0"/>
              <a:t>Cost to train</a:t>
            </a:r>
            <a:r>
              <a:rPr lang="en-US" sz="2600" dirty="0"/>
              <a:t>  </a:t>
            </a:r>
            <a:r>
              <a:rPr lang="en-US" sz="2600" b="0" dirty="0"/>
              <a:t>– Sam Altman, CEO of OpenAI, confirmed that GPT-4 cost more than $100 million to train.</a:t>
            </a:r>
          </a:p>
          <a:p>
            <a:pPr marL="914400" lvl="1" indent="-457200">
              <a:lnSpc>
                <a:spcPct val="100000"/>
              </a:lnSpc>
              <a:spcBef>
                <a:spcPts val="600"/>
              </a:spcBef>
              <a:buFont typeface="+mj-lt"/>
              <a:buAutoNum type="arabicPeriod" startAt="6"/>
            </a:pPr>
            <a:r>
              <a:rPr lang="en-US" sz="2600" i="1" dirty="0"/>
              <a:t>Cost to operate  </a:t>
            </a:r>
            <a:r>
              <a:rPr lang="en-US" sz="2600" b="0" dirty="0"/>
              <a:t>– ChatGPT’s daily queries estimated to cost as much as powering 33,000 households in the U.S.</a:t>
            </a:r>
          </a:p>
          <a:p>
            <a:pPr marL="914400" lvl="1" indent="-457200">
              <a:lnSpc>
                <a:spcPct val="100000"/>
              </a:lnSpc>
              <a:spcBef>
                <a:spcPts val="600"/>
              </a:spcBef>
              <a:buFont typeface="+mj-lt"/>
              <a:buAutoNum type="arabicPeriod" startAt="6"/>
            </a:pPr>
            <a:r>
              <a:rPr lang="en-US" sz="2600" i="1" dirty="0"/>
              <a:t>Static</a:t>
            </a:r>
            <a:r>
              <a:rPr lang="en-US" sz="2600" b="0" i="1" dirty="0"/>
              <a:t> –  </a:t>
            </a:r>
            <a:r>
              <a:rPr lang="en-US" sz="2600" b="0" dirty="0"/>
              <a:t>Concern that GAI AI models cannot update their knowledge in real-time or generate new ideas, which may lead to misinformation.</a:t>
            </a:r>
          </a:p>
          <a:p>
            <a:pPr marL="914400" lvl="1" indent="-457200">
              <a:lnSpc>
                <a:spcPct val="100000"/>
              </a:lnSpc>
              <a:spcBef>
                <a:spcPts val="600"/>
              </a:spcBef>
              <a:buFont typeface="+mj-lt"/>
              <a:buAutoNum type="arabicPeriod" startAt="6"/>
            </a:pPr>
            <a:r>
              <a:rPr lang="en-US" sz="2600" i="1" dirty="0"/>
              <a:t>Employment/workplace policies</a:t>
            </a:r>
            <a:r>
              <a:rPr lang="en-US" sz="2600" b="0" i="1" dirty="0"/>
              <a:t>.</a:t>
            </a:r>
          </a:p>
          <a:p>
            <a:pPr marL="457200" lvl="1" indent="0">
              <a:lnSpc>
                <a:spcPct val="100000"/>
              </a:lnSpc>
              <a:spcBef>
                <a:spcPts val="600"/>
              </a:spcBef>
              <a:buNone/>
            </a:pPr>
            <a:endParaRPr lang="en-US" sz="900" b="0" i="1" dirty="0"/>
          </a:p>
          <a:p>
            <a:pPr marL="0" indent="0">
              <a:lnSpc>
                <a:spcPct val="100000"/>
              </a:lnSpc>
              <a:spcBef>
                <a:spcPts val="0"/>
              </a:spcBef>
              <a:buNone/>
            </a:pPr>
            <a:r>
              <a:rPr lang="en-US" sz="2000" dirty="0">
                <a:solidFill>
                  <a:schemeClr val="tx1"/>
                </a:solidFill>
              </a:rPr>
              <a:t>Katie Jones, 9 Problems with Generative AI, in One Chart (November 20, 2023)</a:t>
            </a:r>
          </a:p>
          <a:p>
            <a:pPr marL="0" indent="0">
              <a:lnSpc>
                <a:spcPct val="100000"/>
              </a:lnSpc>
              <a:spcBef>
                <a:spcPts val="0"/>
              </a:spcBef>
              <a:buNone/>
            </a:pPr>
            <a:r>
              <a:rPr lang="en-US" sz="2000" dirty="0">
                <a:solidFill>
                  <a:schemeClr val="tx1"/>
                </a:solidFill>
              </a:rPr>
              <a:t>https://www.visualcapitalist.com/sp/9-problems-with-generative-ai-in-one-chart/</a:t>
            </a:r>
          </a:p>
        </p:txBody>
      </p:sp>
      <p:sp>
        <p:nvSpPr>
          <p:cNvPr id="4" name="Slide Number Placeholder 3">
            <a:extLst>
              <a:ext uri="{FF2B5EF4-FFF2-40B4-BE49-F238E27FC236}">
                <a16:creationId xmlns:a16="http://schemas.microsoft.com/office/drawing/2014/main" id="{5CCB6E82-F62F-4D6A-B715-FD41F3A6EBFF}"/>
              </a:ext>
            </a:extLst>
          </p:cNvPr>
          <p:cNvSpPr>
            <a:spLocks noGrp="1"/>
          </p:cNvSpPr>
          <p:nvPr>
            <p:ph type="sldNum" sz="quarter" idx="4"/>
          </p:nvPr>
        </p:nvSpPr>
        <p:spPr/>
        <p:txBody>
          <a:bodyPr/>
          <a:lstStyle/>
          <a:p>
            <a:fld id="{5AEFBC9A-0139-4B90-9303-F582C3459D17}" type="slidenum">
              <a:rPr lang="en-US" smtClean="0"/>
              <a:pPr/>
              <a:t>20</a:t>
            </a:fld>
            <a:endParaRPr lang="en-US" dirty="0"/>
          </a:p>
        </p:txBody>
      </p:sp>
    </p:spTree>
    <p:extLst>
      <p:ext uri="{BB962C8B-B14F-4D97-AF65-F5344CB8AC3E}">
        <p14:creationId xmlns:p14="http://schemas.microsoft.com/office/powerpoint/2010/main" val="2877550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D5BB8-CFF7-4471-BDE0-F22318B35B08}"/>
              </a:ext>
            </a:extLst>
          </p:cNvPr>
          <p:cNvSpPr>
            <a:spLocks noGrp="1"/>
          </p:cNvSpPr>
          <p:nvPr>
            <p:ph type="title"/>
          </p:nvPr>
        </p:nvSpPr>
        <p:spPr/>
        <p:txBody>
          <a:bodyPr/>
          <a:lstStyle/>
          <a:p>
            <a:r>
              <a:rPr lang="en-US" dirty="0"/>
              <a:t>Guardrails for Responsible Use of AI</a:t>
            </a:r>
          </a:p>
        </p:txBody>
      </p:sp>
      <p:sp>
        <p:nvSpPr>
          <p:cNvPr id="3" name="Text Placeholder 2">
            <a:extLst>
              <a:ext uri="{FF2B5EF4-FFF2-40B4-BE49-F238E27FC236}">
                <a16:creationId xmlns:a16="http://schemas.microsoft.com/office/drawing/2014/main" id="{38307107-326A-480C-8CE3-A8B3FFA69CCD}"/>
              </a:ext>
            </a:extLst>
          </p:cNvPr>
          <p:cNvSpPr>
            <a:spLocks noGrp="1"/>
          </p:cNvSpPr>
          <p:nvPr>
            <p:ph type="body" idx="1"/>
          </p:nvPr>
        </p:nvSpPr>
        <p:spPr/>
        <p:txBody>
          <a:bodyPr>
            <a:normAutofit/>
          </a:bodyPr>
          <a:lstStyle/>
          <a:p>
            <a:r>
              <a:rPr lang="en-US" b="1" dirty="0"/>
              <a:t>Allison H. Goddard, </a:t>
            </a:r>
            <a:r>
              <a:rPr lang="en-US" dirty="0"/>
              <a:t>U.S. District Court, Southern District of California</a:t>
            </a:r>
          </a:p>
          <a:p>
            <a:r>
              <a:rPr lang="en-US" b="1" dirty="0"/>
              <a:t>Scott U. Schlegel, </a:t>
            </a:r>
            <a:r>
              <a:rPr lang="en-US" dirty="0"/>
              <a:t>Louisiana Fifth Circuit Court of Appeal</a:t>
            </a:r>
          </a:p>
          <a:p>
            <a:r>
              <a:rPr lang="en-US" b="1" dirty="0"/>
              <a:t>Xavier Rodriguez, </a:t>
            </a:r>
            <a:r>
              <a:rPr lang="en-US" dirty="0"/>
              <a:t>U.S. District Court, Western District of Texas</a:t>
            </a:r>
          </a:p>
        </p:txBody>
      </p:sp>
      <p:sp>
        <p:nvSpPr>
          <p:cNvPr id="4" name="Slide Number Placeholder 3">
            <a:extLst>
              <a:ext uri="{FF2B5EF4-FFF2-40B4-BE49-F238E27FC236}">
                <a16:creationId xmlns:a16="http://schemas.microsoft.com/office/drawing/2014/main" id="{974A8F38-2B09-4CA8-BC3B-DD79D60062A0}"/>
              </a:ext>
            </a:extLst>
          </p:cNvPr>
          <p:cNvSpPr>
            <a:spLocks noGrp="1"/>
          </p:cNvSpPr>
          <p:nvPr>
            <p:ph type="sldNum" sz="quarter" idx="4"/>
          </p:nvPr>
        </p:nvSpPr>
        <p:spPr/>
        <p:txBody>
          <a:bodyPr/>
          <a:lstStyle/>
          <a:p>
            <a:fld id="{5AEFBC9A-0139-4B90-9303-F582C3459D17}" type="slidenum">
              <a:rPr lang="en-US" smtClean="0">
                <a:solidFill>
                  <a:schemeClr val="tx1"/>
                </a:solidFill>
              </a:rPr>
              <a:pPr/>
              <a:t>21</a:t>
            </a:fld>
            <a:endParaRPr lang="en-US" dirty="0">
              <a:solidFill>
                <a:schemeClr val="tx1"/>
              </a:solidFill>
            </a:endParaRPr>
          </a:p>
        </p:txBody>
      </p:sp>
    </p:spTree>
    <p:extLst>
      <p:ext uri="{BB962C8B-B14F-4D97-AF65-F5344CB8AC3E}">
        <p14:creationId xmlns:p14="http://schemas.microsoft.com/office/powerpoint/2010/main" val="1263177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BCB2D7-E198-D8F0-1D5B-775DF6A6E942}"/>
              </a:ext>
            </a:extLst>
          </p:cNvPr>
          <p:cNvSpPr>
            <a:spLocks noGrp="1"/>
          </p:cNvSpPr>
          <p:nvPr>
            <p:ph type="sldNum" sz="quarter" idx="4"/>
          </p:nvPr>
        </p:nvSpPr>
        <p:spPr/>
        <p:txBody>
          <a:bodyPr/>
          <a:lstStyle/>
          <a:p>
            <a:fld id="{5AEFBC9A-0139-4B90-9303-F582C3459D17}" type="slidenum">
              <a:rPr lang="en-US" smtClean="0">
                <a:solidFill>
                  <a:schemeClr val="tx1"/>
                </a:solidFill>
              </a:rPr>
              <a:pPr/>
              <a:t>22</a:t>
            </a:fld>
            <a:endParaRPr lang="en-US" dirty="0">
              <a:solidFill>
                <a:schemeClr val="tx1"/>
              </a:solidFill>
            </a:endParaRPr>
          </a:p>
        </p:txBody>
      </p:sp>
      <p:pic>
        <p:nvPicPr>
          <p:cNvPr id="4" name="Picture 3" descr="A person sitting at a desk with a computer and books&#10;&#10;AI-generated content may be incorrect.">
            <a:extLst>
              <a:ext uri="{FF2B5EF4-FFF2-40B4-BE49-F238E27FC236}">
                <a16:creationId xmlns:a16="http://schemas.microsoft.com/office/drawing/2014/main" id="{7F0B7CAC-3C3F-8C6A-B7EB-B298411B52F9}"/>
              </a:ext>
            </a:extLst>
          </p:cNvPr>
          <p:cNvPicPr>
            <a:picLocks noChangeAspect="1"/>
          </p:cNvPicPr>
          <p:nvPr/>
        </p:nvPicPr>
        <p:blipFill>
          <a:blip r:embed="rId3">
            <a:extLst>
              <a:ext uri="{28A0092B-C50C-407E-A947-70E740481C1C}">
                <a14:useLocalDpi xmlns:a14="http://schemas.microsoft.com/office/drawing/2010/main" val="0"/>
              </a:ext>
            </a:extLst>
          </a:blip>
          <a:srcRect t="42152"/>
          <a:stretch/>
        </p:blipFill>
        <p:spPr>
          <a:xfrm>
            <a:off x="1946700" y="761999"/>
            <a:ext cx="8298599" cy="4800600"/>
          </a:xfrm>
          <a:prstGeom prst="rect">
            <a:avLst/>
          </a:prstGeom>
        </p:spPr>
      </p:pic>
    </p:spTree>
    <p:extLst>
      <p:ext uri="{BB962C8B-B14F-4D97-AF65-F5344CB8AC3E}">
        <p14:creationId xmlns:p14="http://schemas.microsoft.com/office/powerpoint/2010/main" val="1624083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document&#10;&#10;AI-generated content may be incorrect.">
            <a:extLst>
              <a:ext uri="{FF2B5EF4-FFF2-40B4-BE49-F238E27FC236}">
                <a16:creationId xmlns:a16="http://schemas.microsoft.com/office/drawing/2014/main" id="{EA878DB8-7828-4894-C070-ABBE36379A38}"/>
              </a:ext>
            </a:extLst>
          </p:cNvPr>
          <p:cNvPicPr>
            <a:picLocks noGrp="1" noChangeAspect="1"/>
          </p:cNvPicPr>
          <p:nvPr>
            <p:ph idx="1"/>
          </p:nvPr>
        </p:nvPicPr>
        <p:blipFill>
          <a:blip r:embed="rId3"/>
          <a:stretch>
            <a:fillRect/>
          </a:stretch>
        </p:blipFill>
        <p:spPr>
          <a:xfrm>
            <a:off x="3672586" y="643467"/>
            <a:ext cx="4846827" cy="5571066"/>
          </a:xfrm>
          <a:prstGeom prst="rect">
            <a:avLst/>
          </a:prstGeom>
        </p:spPr>
      </p:pic>
      <p:sp>
        <p:nvSpPr>
          <p:cNvPr id="2" name="Slide Number Placeholder 1">
            <a:extLst>
              <a:ext uri="{FF2B5EF4-FFF2-40B4-BE49-F238E27FC236}">
                <a16:creationId xmlns:a16="http://schemas.microsoft.com/office/drawing/2014/main" id="{037768E4-16E6-440D-8283-CA7141496FCD}"/>
              </a:ext>
            </a:extLst>
          </p:cNvPr>
          <p:cNvSpPr>
            <a:spLocks noGrp="1"/>
          </p:cNvSpPr>
          <p:nvPr>
            <p:ph type="sldNum" sz="quarter" idx="4"/>
          </p:nvPr>
        </p:nvSpPr>
        <p:spPr/>
        <p:txBody>
          <a:bodyPr/>
          <a:lstStyle/>
          <a:p>
            <a:fld id="{5AEFBC9A-0139-4B90-9303-F582C3459D17}" type="slidenum">
              <a:rPr lang="en-US" smtClean="0"/>
              <a:pPr/>
              <a:t>23</a:t>
            </a:fld>
            <a:endParaRPr lang="en-US" dirty="0"/>
          </a:p>
        </p:txBody>
      </p:sp>
    </p:spTree>
    <p:extLst>
      <p:ext uri="{BB962C8B-B14F-4D97-AF65-F5344CB8AC3E}">
        <p14:creationId xmlns:p14="http://schemas.microsoft.com/office/powerpoint/2010/main" val="2544589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4E7847-7FF7-2E38-BA28-2E73D1554F45}"/>
              </a:ext>
            </a:extLst>
          </p:cNvPr>
          <p:cNvSpPr>
            <a:spLocks noGrp="1"/>
          </p:cNvSpPr>
          <p:nvPr>
            <p:ph type="title"/>
          </p:nvPr>
        </p:nvSpPr>
        <p:spPr>
          <a:xfrm>
            <a:off x="6094105" y="802955"/>
            <a:ext cx="4977976" cy="1454051"/>
          </a:xfrm>
        </p:spPr>
        <p:txBody>
          <a:bodyPr vert="horz" lIns="91440" tIns="45720" rIns="91440" bIns="45720" rtlCol="0" anchor="ctr">
            <a:normAutofit/>
          </a:bodyPr>
          <a:lstStyle/>
          <a:p>
            <a:pPr>
              <a:spcBef>
                <a:spcPct val="0"/>
              </a:spcBef>
            </a:pPr>
            <a:r>
              <a:rPr lang="en-US" sz="3300" kern="1200">
                <a:latin typeface="+mj-lt"/>
                <a:ea typeface="+mj-ea"/>
                <a:cs typeface="+mj-cs"/>
              </a:rPr>
              <a:t>Navigating AI In The Judiciary: Fundamental Principles</a:t>
            </a:r>
          </a:p>
        </p:txBody>
      </p:sp>
      <p:pic>
        <p:nvPicPr>
          <p:cNvPr id="7" name="Graphic 6" descr="Scales of Justice">
            <a:extLst>
              <a:ext uri="{FF2B5EF4-FFF2-40B4-BE49-F238E27FC236}">
                <a16:creationId xmlns:a16="http://schemas.microsoft.com/office/drawing/2014/main" id="{5E583FFB-6690-710E-1C58-55D2DE1937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951" y="1793846"/>
            <a:ext cx="3620021" cy="3620021"/>
          </a:xfrm>
          <a:prstGeom prst="rect">
            <a:avLst/>
          </a:prstGeom>
        </p:spPr>
      </p:pic>
      <p:sp>
        <p:nvSpPr>
          <p:cNvPr id="23" name="Text Placeholder 2">
            <a:extLst>
              <a:ext uri="{FF2B5EF4-FFF2-40B4-BE49-F238E27FC236}">
                <a16:creationId xmlns:a16="http://schemas.microsoft.com/office/drawing/2014/main" id="{155A1671-B6AD-ACB2-FEF1-DEFBDA1524AB}"/>
              </a:ext>
            </a:extLst>
          </p:cNvPr>
          <p:cNvSpPr>
            <a:spLocks noGrp="1"/>
          </p:cNvSpPr>
          <p:nvPr>
            <p:ph type="body" idx="1"/>
          </p:nvPr>
        </p:nvSpPr>
        <p:spPr>
          <a:xfrm>
            <a:off x="6090574" y="2421682"/>
            <a:ext cx="4977578" cy="3639289"/>
          </a:xfrm>
        </p:spPr>
        <p:txBody>
          <a:bodyPr vert="horz" lIns="91440" tIns="45720" rIns="91440" bIns="45720" rtlCol="0" anchor="ctr">
            <a:normAutofit/>
          </a:bodyPr>
          <a:lstStyle/>
          <a:p>
            <a:pPr indent="-228600">
              <a:spcAft>
                <a:spcPts val="600"/>
              </a:spcAft>
              <a:buFont typeface="Arial" panose="020B0604020202020204" pitchFamily="34" charset="0"/>
              <a:buChar char="•"/>
            </a:pPr>
            <a:r>
              <a:rPr lang="en-US" sz="2000" b="1" dirty="0">
                <a:solidFill>
                  <a:schemeClr val="tx2"/>
                </a:solidFill>
              </a:rPr>
              <a:t>Maintain Judicial Authority</a:t>
            </a:r>
            <a:r>
              <a:rPr lang="en-US" sz="2000" dirty="0">
                <a:solidFill>
                  <a:schemeClr val="tx2"/>
                </a:solidFill>
              </a:rPr>
              <a:t>: AI assists but cannot replace human judgment</a:t>
            </a:r>
          </a:p>
          <a:p>
            <a:pPr indent="-228600">
              <a:spcAft>
                <a:spcPts val="600"/>
              </a:spcAft>
              <a:buFont typeface="Arial" panose="020B0604020202020204" pitchFamily="34" charset="0"/>
              <a:buChar char="•"/>
            </a:pPr>
            <a:r>
              <a:rPr lang="en-US" sz="2000" b="1" dirty="0">
                <a:solidFill>
                  <a:schemeClr val="tx2"/>
                </a:solidFill>
              </a:rPr>
              <a:t>Verification is Essential</a:t>
            </a:r>
            <a:r>
              <a:rPr lang="en-US" sz="2000" dirty="0">
                <a:solidFill>
                  <a:schemeClr val="tx2"/>
                </a:solidFill>
              </a:rPr>
              <a:t>: All AI outputs require human verification</a:t>
            </a:r>
          </a:p>
          <a:p>
            <a:pPr indent="-228600">
              <a:spcAft>
                <a:spcPts val="600"/>
              </a:spcAft>
              <a:buFont typeface="Arial" panose="020B0604020202020204" pitchFamily="34" charset="0"/>
              <a:buChar char="•"/>
            </a:pPr>
            <a:r>
              <a:rPr lang="en-US" sz="2000" b="1" dirty="0">
                <a:solidFill>
                  <a:schemeClr val="tx2"/>
                </a:solidFill>
              </a:rPr>
              <a:t>Confidentiality &amp; Security</a:t>
            </a:r>
            <a:r>
              <a:rPr lang="en-US" sz="2000" dirty="0">
                <a:solidFill>
                  <a:schemeClr val="tx2"/>
                </a:solidFill>
              </a:rPr>
              <a:t>: Protect sensitive court information</a:t>
            </a:r>
          </a:p>
          <a:p>
            <a:pPr indent="-228600">
              <a:spcAft>
                <a:spcPts val="600"/>
              </a:spcAft>
              <a:buFont typeface="Arial" panose="020B0604020202020204" pitchFamily="34" charset="0"/>
              <a:buChar char="•"/>
            </a:pPr>
            <a:r>
              <a:rPr lang="en-US" sz="2000" b="1" dirty="0">
                <a:solidFill>
                  <a:schemeClr val="tx2"/>
                </a:solidFill>
              </a:rPr>
              <a:t>Understand Limitations</a:t>
            </a:r>
            <a:r>
              <a:rPr lang="en-US" sz="2000" dirty="0">
                <a:solidFill>
                  <a:schemeClr val="tx2"/>
                </a:solidFill>
              </a:rPr>
              <a:t>: Recognize bias, hallucinations, and reliability issues</a:t>
            </a:r>
          </a:p>
          <a:p>
            <a:pPr indent="-228600">
              <a:spcAft>
                <a:spcPts val="600"/>
              </a:spcAft>
              <a:buFont typeface="Arial" panose="020B0604020202020204" pitchFamily="34" charset="0"/>
              <a:buChar char="•"/>
            </a:pPr>
            <a:endParaRPr lang="en-US" sz="1800" dirty="0">
              <a:solidFill>
                <a:schemeClr val="tx2"/>
              </a:solidFill>
            </a:endParaRP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lide Number Placeholder 2">
            <a:extLst>
              <a:ext uri="{FF2B5EF4-FFF2-40B4-BE49-F238E27FC236}">
                <a16:creationId xmlns:a16="http://schemas.microsoft.com/office/drawing/2014/main" id="{F9A8171A-7780-4152-9755-49FDC4E28129}"/>
              </a:ext>
            </a:extLst>
          </p:cNvPr>
          <p:cNvSpPr>
            <a:spLocks noGrp="1"/>
          </p:cNvSpPr>
          <p:nvPr>
            <p:ph type="sldNum" idx="12"/>
          </p:nvPr>
        </p:nvSpPr>
        <p:spPr/>
        <p:txBody>
          <a:bodyPr/>
          <a:lstStyle/>
          <a:p>
            <a:fld id="{00000000-1234-1234-1234-123412341234}" type="slidenum">
              <a:rPr lang="en" smtClean="0"/>
              <a:pPr/>
              <a:t>24</a:t>
            </a:fld>
            <a:endParaRPr lang="en"/>
          </a:p>
        </p:txBody>
      </p:sp>
    </p:spTree>
    <p:extLst>
      <p:ext uri="{BB962C8B-B14F-4D97-AF65-F5344CB8AC3E}">
        <p14:creationId xmlns:p14="http://schemas.microsoft.com/office/powerpoint/2010/main" val="2051374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E0EB4-0CED-166B-DE02-D9F811333C04}"/>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solidFill>
                  <a:schemeClr val="tx1"/>
                </a:solidFill>
              </a:rPr>
              <a:t>What could possibly go wrong? </a:t>
            </a:r>
          </a:p>
        </p:txBody>
      </p:sp>
      <p:pic>
        <p:nvPicPr>
          <p:cNvPr id="13" name="Content Placeholder 12" descr="Two people looking at a book&#10;&#10;AI-generated content may be incorrect.">
            <a:extLst>
              <a:ext uri="{FF2B5EF4-FFF2-40B4-BE49-F238E27FC236}">
                <a16:creationId xmlns:a16="http://schemas.microsoft.com/office/drawing/2014/main" id="{C504EC01-A5A1-407D-410A-F5F39D26828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303"/>
          <a:stretch>
            <a:fillRect/>
          </a:stretch>
        </p:blipFill>
        <p:spPr>
          <a:xfrm>
            <a:off x="5421431" y="0"/>
            <a:ext cx="6228026" cy="620920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Slide Number Placeholder 2">
            <a:extLst>
              <a:ext uri="{FF2B5EF4-FFF2-40B4-BE49-F238E27FC236}">
                <a16:creationId xmlns:a16="http://schemas.microsoft.com/office/drawing/2014/main" id="{0B16B7B1-F620-0329-3638-6D021D08D3FF}"/>
              </a:ext>
            </a:extLst>
          </p:cNvPr>
          <p:cNvSpPr>
            <a:spLocks noGrp="1"/>
          </p:cNvSpPr>
          <p:nvPr>
            <p:ph type="sldNum" sz="quarter" idx="12"/>
          </p:nvPr>
        </p:nvSpPr>
        <p:spPr>
          <a:xfrm>
            <a:off x="10591800" y="6356350"/>
            <a:ext cx="762000" cy="365125"/>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a:spcAft>
                <a:spcPts val="600"/>
              </a:spcAft>
              <a:defRPr/>
            </a:pPr>
            <a:fld id="{20C55ADE-EA7B-48F4-AFF4-1B256C6E7B75}" type="slidenum">
              <a:rPr lang="en-US" sz="1200">
                <a:solidFill>
                  <a:srgbClr val="FFFFFF"/>
                </a:solidFill>
                <a:latin typeface="Calibri" panose="020F0502020204030204"/>
              </a:rPr>
              <a:pPr algn="r" defTabSz="914400">
                <a:spcAft>
                  <a:spcPts val="600"/>
                </a:spcAft>
                <a:defRPr/>
              </a:pPr>
              <a:t>25</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3488956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99AA87-E4A6-1C9E-D0E8-5B31A3D1C7FA}"/>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Legitimacy of the Courts</a:t>
            </a:r>
          </a:p>
        </p:txBody>
      </p:sp>
      <p:graphicFrame>
        <p:nvGraphicFramePr>
          <p:cNvPr id="21" name="Content Placeholder 2">
            <a:extLst>
              <a:ext uri="{FF2B5EF4-FFF2-40B4-BE49-F238E27FC236}">
                <a16:creationId xmlns:a16="http://schemas.microsoft.com/office/drawing/2014/main" id="{4DB42658-8123-D02C-A749-37F5FD13EF6F}"/>
              </a:ext>
            </a:extLst>
          </p:cNvPr>
          <p:cNvGraphicFramePr>
            <a:graphicFrameLocks noGrp="1"/>
          </p:cNvGraphicFramePr>
          <p:nvPr>
            <p:ph idx="1"/>
            <p:extLst>
              <p:ext uri="{D42A27DB-BD31-4B8C-83A1-F6EECF244321}">
                <p14:modId xmlns:p14="http://schemas.microsoft.com/office/powerpoint/2010/main" val="315166721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AD4357BF-6EBD-4259-B17E-1A8DAE03CED0}"/>
              </a:ext>
            </a:extLst>
          </p:cNvPr>
          <p:cNvSpPr>
            <a:spLocks noGrp="1"/>
          </p:cNvSpPr>
          <p:nvPr>
            <p:ph type="sldNum" sz="quarter" idx="4"/>
          </p:nvPr>
        </p:nvSpPr>
        <p:spPr/>
        <p:txBody>
          <a:bodyPr/>
          <a:lstStyle/>
          <a:p>
            <a:fld id="{5AEFBC9A-0139-4B90-9303-F582C3459D17}" type="slidenum">
              <a:rPr lang="en-US" smtClean="0"/>
              <a:pPr/>
              <a:t>26</a:t>
            </a:fld>
            <a:endParaRPr lang="en-US" dirty="0"/>
          </a:p>
        </p:txBody>
      </p:sp>
    </p:spTree>
    <p:extLst>
      <p:ext uri="{BB962C8B-B14F-4D97-AF65-F5344CB8AC3E}">
        <p14:creationId xmlns:p14="http://schemas.microsoft.com/office/powerpoint/2010/main" val="2390041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733499F-0CD6-C34F-B488-DE2D1601D942}"/>
              </a:ext>
            </a:extLst>
          </p:cNvPr>
          <p:cNvSpPr>
            <a:spLocks noGrp="1"/>
          </p:cNvSpPr>
          <p:nvPr>
            <p:ph type="title"/>
          </p:nvPr>
        </p:nvSpPr>
        <p:spPr>
          <a:xfrm>
            <a:off x="838200" y="673770"/>
            <a:ext cx="3220329" cy="2027227"/>
          </a:xfrm>
        </p:spPr>
        <p:txBody>
          <a:bodyPr anchor="t">
            <a:normAutofit/>
          </a:bodyPr>
          <a:lstStyle/>
          <a:p>
            <a:r>
              <a:rPr lang="en-US" sz="4600" dirty="0">
                <a:solidFill>
                  <a:srgbClr val="FFFFFF"/>
                </a:solidFill>
              </a:rPr>
              <a:t>Other Potential Issues</a:t>
            </a:r>
          </a:p>
        </p:txBody>
      </p:sp>
      <p:sp>
        <p:nvSpPr>
          <p:cNvPr id="3" name="Slide Number Placeholder 2">
            <a:extLst>
              <a:ext uri="{FF2B5EF4-FFF2-40B4-BE49-F238E27FC236}">
                <a16:creationId xmlns:a16="http://schemas.microsoft.com/office/drawing/2014/main" id="{0987105C-2D1D-CE32-BC74-09ACE9ACEC4F}"/>
              </a:ext>
            </a:extLst>
          </p:cNvPr>
          <p:cNvSpPr>
            <a:spLocks noGrp="1"/>
          </p:cNvSpPr>
          <p:nvPr>
            <p:ph type="sldNum" sz="quarter" idx="12"/>
          </p:nvPr>
        </p:nvSpPr>
        <p:spPr>
          <a:xfrm>
            <a:off x="8610600" y="6356350"/>
            <a:ext cx="2743200" cy="365125"/>
          </a:xfrm>
          <a:prstGeom prst="rect">
            <a:avLst/>
          </a:prstGeom>
        </p:spPr>
        <p:txBody>
          <a:bodyPr vert="horz" lIns="45720" tIns="45720" rIns="45720" bIns="45720" rtlCol="0">
            <a:normAutofit/>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20C55ADE-EA7B-48F4-AFF4-1B256C6E7B75}" type="slidenum">
              <a:rPr lang="en-US" sz="1700"/>
              <a:pPr>
                <a:lnSpc>
                  <a:spcPct val="90000"/>
                </a:lnSpc>
                <a:spcAft>
                  <a:spcPts val="600"/>
                </a:spcAft>
              </a:pPr>
              <a:t>27</a:t>
            </a:fld>
            <a:endParaRPr lang="en-US" sz="1700" dirty="0"/>
          </a:p>
        </p:txBody>
      </p:sp>
      <p:graphicFrame>
        <p:nvGraphicFramePr>
          <p:cNvPr id="5" name="Content Placeholder 2">
            <a:extLst>
              <a:ext uri="{FF2B5EF4-FFF2-40B4-BE49-F238E27FC236}">
                <a16:creationId xmlns:a16="http://schemas.microsoft.com/office/drawing/2014/main" id="{0D73F359-F107-4DAD-C190-26D362C58B1A}"/>
              </a:ext>
            </a:extLst>
          </p:cNvPr>
          <p:cNvGraphicFramePr>
            <a:graphicFrameLocks noGrp="1"/>
          </p:cNvGraphicFramePr>
          <p:nvPr>
            <p:ph idx="1"/>
            <p:extLst>
              <p:ext uri="{D42A27DB-BD31-4B8C-83A1-F6EECF244321}">
                <p14:modId xmlns:p14="http://schemas.microsoft.com/office/powerpoint/2010/main" val="842609531"/>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6285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BB53F-4036-3FBF-0244-96B2CDC7C9E4}"/>
              </a:ext>
            </a:extLst>
          </p:cNvPr>
          <p:cNvSpPr>
            <a:spLocks noGrp="1"/>
          </p:cNvSpPr>
          <p:nvPr>
            <p:ph type="title"/>
          </p:nvPr>
        </p:nvSpPr>
        <p:spPr>
          <a:xfrm>
            <a:off x="838200" y="557189"/>
            <a:ext cx="3374136" cy="5567891"/>
          </a:xfrm>
        </p:spPr>
        <p:txBody>
          <a:bodyPr>
            <a:normAutofit/>
          </a:bodyPr>
          <a:lstStyle/>
          <a:p>
            <a:r>
              <a:rPr lang="en-US" sz="5200"/>
              <a:t>From Principles to Actions</a:t>
            </a:r>
          </a:p>
        </p:txBody>
      </p:sp>
      <p:sp>
        <p:nvSpPr>
          <p:cNvPr id="4" name="Slide Number Placeholder 3">
            <a:extLst>
              <a:ext uri="{FF2B5EF4-FFF2-40B4-BE49-F238E27FC236}">
                <a16:creationId xmlns:a16="http://schemas.microsoft.com/office/drawing/2014/main" id="{C32A7E79-E13C-DEB3-9C3E-D41CAF56278A}"/>
              </a:ext>
            </a:extLst>
          </p:cNvPr>
          <p:cNvSpPr>
            <a:spLocks noGrp="1"/>
          </p:cNvSpPr>
          <p:nvPr>
            <p:ph type="sldNum" sz="quarter" idx="4"/>
          </p:nvPr>
        </p:nvSpPr>
        <p:spPr>
          <a:xfrm>
            <a:off x="8610600" y="6356350"/>
            <a:ext cx="2743200" cy="365125"/>
          </a:xfrm>
        </p:spPr>
        <p:txBody>
          <a:bodyPr>
            <a:normAutofit/>
          </a:bodyPr>
          <a:lstStyle/>
          <a:p>
            <a:pPr>
              <a:spcAft>
                <a:spcPts val="600"/>
              </a:spcAft>
            </a:pPr>
            <a:fld id="{5AEFBC9A-0139-4B90-9303-F582C3459D17}" type="slidenum">
              <a:rPr lang="en-US" smtClean="0"/>
              <a:pPr>
                <a:spcAft>
                  <a:spcPts val="600"/>
                </a:spcAft>
              </a:pPr>
              <a:t>28</a:t>
            </a:fld>
            <a:endParaRPr lang="en-US"/>
          </a:p>
        </p:txBody>
      </p:sp>
      <p:graphicFrame>
        <p:nvGraphicFramePr>
          <p:cNvPr id="6" name="Content Placeholder 2">
            <a:extLst>
              <a:ext uri="{FF2B5EF4-FFF2-40B4-BE49-F238E27FC236}">
                <a16:creationId xmlns:a16="http://schemas.microsoft.com/office/drawing/2014/main" id="{73E36FBF-9CC1-A186-6047-E7BA1EA99B03}"/>
              </a:ext>
            </a:extLst>
          </p:cNvPr>
          <p:cNvGraphicFramePr>
            <a:graphicFrameLocks noGrp="1"/>
          </p:cNvGraphicFramePr>
          <p:nvPr>
            <p:ph idx="1"/>
            <p:extLst>
              <p:ext uri="{D42A27DB-BD31-4B8C-83A1-F6EECF244321}">
                <p14:modId xmlns:p14="http://schemas.microsoft.com/office/powerpoint/2010/main" val="2071939366"/>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3581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18BA7-3F57-B976-CDA2-FD8EBA35CA16}"/>
              </a:ext>
            </a:extLst>
          </p:cNvPr>
          <p:cNvSpPr>
            <a:spLocks noGrp="1"/>
          </p:cNvSpPr>
          <p:nvPr>
            <p:ph type="title"/>
          </p:nvPr>
        </p:nvSpPr>
        <p:spPr/>
        <p:txBody>
          <a:bodyPr/>
          <a:lstStyle/>
          <a:p>
            <a:r>
              <a:rPr lang="en-US" dirty="0"/>
              <a:t>Written Policy</a:t>
            </a:r>
          </a:p>
        </p:txBody>
      </p:sp>
      <p:sp>
        <p:nvSpPr>
          <p:cNvPr id="3" name="Content Placeholder 2">
            <a:extLst>
              <a:ext uri="{FF2B5EF4-FFF2-40B4-BE49-F238E27FC236}">
                <a16:creationId xmlns:a16="http://schemas.microsoft.com/office/drawing/2014/main" id="{CA9923AB-67FB-AFC1-8025-97B828D3935D}"/>
              </a:ext>
            </a:extLst>
          </p:cNvPr>
          <p:cNvSpPr>
            <a:spLocks noGrp="1"/>
          </p:cNvSpPr>
          <p:nvPr>
            <p:ph idx="1"/>
          </p:nvPr>
        </p:nvSpPr>
        <p:spPr>
          <a:xfrm>
            <a:off x="838200" y="1673352"/>
            <a:ext cx="10515600" cy="4606493"/>
          </a:xfrm>
        </p:spPr>
        <p:txBody>
          <a:bodyPr/>
          <a:lstStyle/>
          <a:p>
            <a:r>
              <a:rPr lang="en-US" dirty="0"/>
              <a:t>Prior approval of any GenAI tool used for work</a:t>
            </a:r>
          </a:p>
          <a:p>
            <a:r>
              <a:rPr lang="en-US" dirty="0"/>
              <a:t>No uploading information that has been sealed or redacted from the public court docket</a:t>
            </a:r>
          </a:p>
          <a:p>
            <a:r>
              <a:rPr lang="en-US" dirty="0"/>
              <a:t>Clerks and externs must check all draft memos or orders for hallucinations before submitting to judge for review.</a:t>
            </a:r>
          </a:p>
          <a:p>
            <a:r>
              <a:rPr lang="en-US" dirty="0"/>
              <a:t>Use of GenAI tools must comply with any other applicable court rules and policies.</a:t>
            </a:r>
          </a:p>
          <a:p>
            <a:r>
              <a:rPr lang="en-US" dirty="0"/>
              <a:t>GenAI tools are designed to assist, not replace, human judgment. Human oversight is required at every step of work. </a:t>
            </a:r>
          </a:p>
          <a:p>
            <a:endParaRPr lang="en-US" dirty="0"/>
          </a:p>
        </p:txBody>
      </p:sp>
      <p:sp>
        <p:nvSpPr>
          <p:cNvPr id="4" name="Slide Number Placeholder 3">
            <a:extLst>
              <a:ext uri="{FF2B5EF4-FFF2-40B4-BE49-F238E27FC236}">
                <a16:creationId xmlns:a16="http://schemas.microsoft.com/office/drawing/2014/main" id="{A85A05F4-149E-B951-3CDA-A5ECC39A5C8B}"/>
              </a:ext>
            </a:extLst>
          </p:cNvPr>
          <p:cNvSpPr>
            <a:spLocks noGrp="1"/>
          </p:cNvSpPr>
          <p:nvPr>
            <p:ph type="sldNum" sz="quarter" idx="4"/>
          </p:nvPr>
        </p:nvSpPr>
        <p:spPr/>
        <p:txBody>
          <a:bodyPr/>
          <a:lstStyle/>
          <a:p>
            <a:fld id="{5AEFBC9A-0139-4B90-9303-F582C3459D17}" type="slidenum">
              <a:rPr lang="en-US" smtClean="0"/>
              <a:pPr/>
              <a:t>29</a:t>
            </a:fld>
            <a:endParaRPr lang="en-US" dirty="0"/>
          </a:p>
        </p:txBody>
      </p:sp>
    </p:spTree>
    <p:extLst>
      <p:ext uri="{BB962C8B-B14F-4D97-AF65-F5344CB8AC3E}">
        <p14:creationId xmlns:p14="http://schemas.microsoft.com/office/powerpoint/2010/main" val="653342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3451" y="1248213"/>
            <a:ext cx="5413238" cy="4326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D2D0C0-9C5A-6CB6-FEDC-A074CBEE2186}"/>
              </a:ext>
            </a:extLst>
          </p:cNvPr>
          <p:cNvSpPr>
            <a:spLocks noGrp="1"/>
          </p:cNvSpPr>
          <p:nvPr>
            <p:ph type="title"/>
          </p:nvPr>
        </p:nvSpPr>
        <p:spPr>
          <a:xfrm>
            <a:off x="504967" y="675564"/>
            <a:ext cx="3609833" cy="5204085"/>
          </a:xfrm>
        </p:spPr>
        <p:txBody>
          <a:bodyPr>
            <a:normAutofit/>
          </a:bodyPr>
          <a:lstStyle/>
          <a:p>
            <a:r>
              <a:rPr lang="en-US" dirty="0"/>
              <a:t>Disclaimer</a:t>
            </a:r>
          </a:p>
        </p:txBody>
      </p:sp>
      <p:cxnSp>
        <p:nvCxnSpPr>
          <p:cNvPr id="18" name="Straight Connector 17">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3A4DA574-4C65-B9AD-2643-008549D406FE}"/>
              </a:ext>
            </a:extLst>
          </p:cNvPr>
          <p:cNvSpPr>
            <a:spLocks noGrp="1"/>
          </p:cNvSpPr>
          <p:nvPr>
            <p:ph type="sldNum" sz="quarter" idx="4"/>
          </p:nvPr>
        </p:nvSpPr>
        <p:spPr>
          <a:xfrm>
            <a:off x="11380641" y="0"/>
            <a:ext cx="811359" cy="704762"/>
          </a:xfrm>
        </p:spPr>
        <p:txBody>
          <a:bodyPr>
            <a:normAutofit/>
          </a:bodyPr>
          <a:lstStyle/>
          <a:p>
            <a:pPr algn="ctr">
              <a:spcAft>
                <a:spcPts val="600"/>
              </a:spcAft>
            </a:pPr>
            <a:fld id="{5AEFBC9A-0139-4B90-9303-F582C3459D17}" type="slidenum">
              <a:rPr lang="en-US" smtClean="0"/>
              <a:pPr algn="ctr">
                <a:spcAft>
                  <a:spcPts val="600"/>
                </a:spcAft>
              </a:pPr>
              <a:t>3</a:t>
            </a:fld>
            <a:endParaRPr lang="en-US"/>
          </a:p>
        </p:txBody>
      </p:sp>
      <p:cxnSp>
        <p:nvCxnSpPr>
          <p:cNvPr id="20" name="Straight Connector 19">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6" name="Content Placeholder 2">
            <a:extLst>
              <a:ext uri="{FF2B5EF4-FFF2-40B4-BE49-F238E27FC236}">
                <a16:creationId xmlns:a16="http://schemas.microsoft.com/office/drawing/2014/main" id="{76586F4B-35EA-6F7A-5D31-4DB0256DF00D}"/>
              </a:ext>
            </a:extLst>
          </p:cNvPr>
          <p:cNvGraphicFramePr>
            <a:graphicFrameLocks noGrp="1"/>
          </p:cNvGraphicFramePr>
          <p:nvPr>
            <p:ph idx="1"/>
            <p:extLst>
              <p:ext uri="{D42A27DB-BD31-4B8C-83A1-F6EECF244321}">
                <p14:modId xmlns:p14="http://schemas.microsoft.com/office/powerpoint/2010/main" val="4129063533"/>
              </p:ext>
            </p:extLst>
          </p:nvPr>
        </p:nvGraphicFramePr>
        <p:xfrm>
          <a:off x="4776730" y="819369"/>
          <a:ext cx="6589260" cy="5243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6994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181C4-5B0E-DBDB-D843-B1FA5053A20B}"/>
            </a:ext>
          </a:extLst>
        </p:cNvPr>
        <p:cNvGrpSpPr/>
        <p:nvPr/>
      </p:nvGrpSpPr>
      <p:grpSpPr>
        <a:xfrm>
          <a:off x="0" y="0"/>
          <a:ext cx="0" cy="0"/>
          <a:chOff x="0" y="0"/>
          <a:chExt cx="0" cy="0"/>
        </a:xfrm>
      </p:grpSpPr>
      <p:pic>
        <p:nvPicPr>
          <p:cNvPr id="6" name="Content Placeholder 5" descr="Text, application, letter&#10;&#10;AI-generated content may be incorrect.">
            <a:extLst>
              <a:ext uri="{FF2B5EF4-FFF2-40B4-BE49-F238E27FC236}">
                <a16:creationId xmlns:a16="http://schemas.microsoft.com/office/drawing/2014/main" id="{09DA00AD-66EE-9C79-90F9-C8E533619082}"/>
              </a:ext>
            </a:extLst>
          </p:cNvPr>
          <p:cNvPicPr>
            <a:picLocks noGrp="1" noChangeAspect="1"/>
          </p:cNvPicPr>
          <p:nvPr>
            <p:ph idx="1"/>
          </p:nvPr>
        </p:nvPicPr>
        <p:blipFill>
          <a:blip r:embed="rId3"/>
          <a:stretch>
            <a:fillRect/>
          </a:stretch>
        </p:blipFill>
        <p:spPr>
          <a:xfrm>
            <a:off x="2172714" y="643467"/>
            <a:ext cx="7846571" cy="5571066"/>
          </a:xfrm>
          <a:prstGeom prst="rect">
            <a:avLst/>
          </a:prstGeom>
        </p:spPr>
      </p:pic>
      <p:sp>
        <p:nvSpPr>
          <p:cNvPr id="2" name="Slide Number Placeholder 1">
            <a:extLst>
              <a:ext uri="{FF2B5EF4-FFF2-40B4-BE49-F238E27FC236}">
                <a16:creationId xmlns:a16="http://schemas.microsoft.com/office/drawing/2014/main" id="{70800B9A-1C85-4847-8506-69593FB40D73}"/>
              </a:ext>
            </a:extLst>
          </p:cNvPr>
          <p:cNvSpPr>
            <a:spLocks noGrp="1"/>
          </p:cNvSpPr>
          <p:nvPr>
            <p:ph type="sldNum" sz="quarter" idx="4"/>
          </p:nvPr>
        </p:nvSpPr>
        <p:spPr/>
        <p:txBody>
          <a:bodyPr/>
          <a:lstStyle/>
          <a:p>
            <a:fld id="{5AEFBC9A-0139-4B90-9303-F582C3459D17}" type="slidenum">
              <a:rPr lang="en-US" smtClean="0"/>
              <a:pPr/>
              <a:t>30</a:t>
            </a:fld>
            <a:endParaRPr lang="en-US" dirty="0"/>
          </a:p>
        </p:txBody>
      </p:sp>
    </p:spTree>
    <p:extLst>
      <p:ext uri="{BB962C8B-B14F-4D97-AF65-F5344CB8AC3E}">
        <p14:creationId xmlns:p14="http://schemas.microsoft.com/office/powerpoint/2010/main" val="359595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0759C-7330-6268-04F4-06E01F2FE8AA}"/>
              </a:ext>
            </a:extLst>
          </p:cNvPr>
          <p:cNvSpPr>
            <a:spLocks noGrp="1"/>
          </p:cNvSpPr>
          <p:nvPr>
            <p:ph type="title"/>
          </p:nvPr>
        </p:nvSpPr>
        <p:spPr>
          <a:xfrm>
            <a:off x="1261872" y="365760"/>
            <a:ext cx="9692640" cy="1161589"/>
          </a:xfrm>
        </p:spPr>
        <p:txBody>
          <a:bodyPr>
            <a:normAutofit fontScale="90000"/>
          </a:bodyPr>
          <a:lstStyle/>
          <a:p>
            <a:r>
              <a:rPr lang="en-US" dirty="0"/>
              <a:t>Best Practices – Nonpublic Information</a:t>
            </a:r>
          </a:p>
        </p:txBody>
      </p:sp>
      <p:sp>
        <p:nvSpPr>
          <p:cNvPr id="3" name="Content Placeholder 2">
            <a:extLst>
              <a:ext uri="{FF2B5EF4-FFF2-40B4-BE49-F238E27FC236}">
                <a16:creationId xmlns:a16="http://schemas.microsoft.com/office/drawing/2014/main" id="{E5D223BF-4577-9932-DBC1-0F3C2140BF4C}"/>
              </a:ext>
            </a:extLst>
          </p:cNvPr>
          <p:cNvSpPr>
            <a:spLocks noGrp="1"/>
          </p:cNvSpPr>
          <p:nvPr>
            <p:ph idx="1"/>
          </p:nvPr>
        </p:nvSpPr>
        <p:spPr>
          <a:xfrm>
            <a:off x="838200" y="1600200"/>
            <a:ext cx="10515600" cy="4679645"/>
          </a:xfrm>
        </p:spPr>
        <p:txBody>
          <a:bodyPr>
            <a:normAutofit/>
          </a:bodyPr>
          <a:lstStyle/>
          <a:p>
            <a:pPr marL="0" indent="0">
              <a:buNone/>
            </a:pPr>
            <a:r>
              <a:rPr lang="en-US" sz="3200" i="1" dirty="0"/>
              <a:t>The Court may use AI tools to review the information that the parties submit. Either party may object to the Court’s use of such tools by advising the Court’s clerk of that objection when they submit the information. The Court will respect that objection without any further explanation, and the Court’s clerk will only communicate to Judge Goddard that there was an objection, not which party made the objection.</a:t>
            </a:r>
          </a:p>
        </p:txBody>
      </p:sp>
      <p:sp>
        <p:nvSpPr>
          <p:cNvPr id="4" name="Slide Number Placeholder 3">
            <a:extLst>
              <a:ext uri="{FF2B5EF4-FFF2-40B4-BE49-F238E27FC236}">
                <a16:creationId xmlns:a16="http://schemas.microsoft.com/office/drawing/2014/main" id="{30F736A7-9FC4-18DD-D6D3-CD6D49F907FC}"/>
              </a:ext>
            </a:extLst>
          </p:cNvPr>
          <p:cNvSpPr>
            <a:spLocks noGrp="1"/>
          </p:cNvSpPr>
          <p:nvPr>
            <p:ph type="sldNum" sz="quarter" idx="12"/>
          </p:nvPr>
        </p:nvSpPr>
        <p:spPr>
          <a:xfrm>
            <a:off x="11292840" y="6172200"/>
            <a:ext cx="914400" cy="593725"/>
          </a:xfrm>
          <a:prstGeom prst="rect">
            <a:avLst/>
          </a:prstGeom>
        </p:spPr>
        <p:txBody>
          <a:bodyPr vert="horz" lIns="45720" tIns="45720" rIns="45720" bIns="45720" rtlCol="0" anchor="ctr">
            <a:normAutofit lnSpcReduction="10000"/>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C55ADE-EA7B-48F4-AFF4-1B256C6E7B75}" type="slidenum">
              <a:rPr lang="en-US" smtClean="0"/>
              <a:pPr/>
              <a:t>31</a:t>
            </a:fld>
            <a:endParaRPr lang="en-US"/>
          </a:p>
        </p:txBody>
      </p:sp>
    </p:spTree>
    <p:extLst>
      <p:ext uri="{BB962C8B-B14F-4D97-AF65-F5344CB8AC3E}">
        <p14:creationId xmlns:p14="http://schemas.microsoft.com/office/powerpoint/2010/main" val="4057574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59219EB-48F9-CB96-44E0-3E3A04FCFCA7}"/>
              </a:ext>
            </a:extLst>
          </p:cNvPr>
          <p:cNvSpPr>
            <a:spLocks noGrp="1"/>
          </p:cNvSpPr>
          <p:nvPr>
            <p:ph type="title"/>
          </p:nvPr>
        </p:nvSpPr>
        <p:spPr>
          <a:xfrm>
            <a:off x="838200" y="673770"/>
            <a:ext cx="3220329" cy="2027227"/>
          </a:xfrm>
        </p:spPr>
        <p:txBody>
          <a:bodyPr anchor="t">
            <a:normAutofit/>
          </a:bodyPr>
          <a:lstStyle/>
          <a:p>
            <a:r>
              <a:rPr lang="en-US" sz="3800" dirty="0">
                <a:solidFill>
                  <a:srgbClr val="FFFFFF"/>
                </a:solidFill>
              </a:rPr>
              <a:t>Mistakes We See Judges Make</a:t>
            </a:r>
          </a:p>
        </p:txBody>
      </p:sp>
      <p:sp>
        <p:nvSpPr>
          <p:cNvPr id="4" name="Slide Number Placeholder 3">
            <a:extLst>
              <a:ext uri="{FF2B5EF4-FFF2-40B4-BE49-F238E27FC236}">
                <a16:creationId xmlns:a16="http://schemas.microsoft.com/office/drawing/2014/main" id="{35483ABE-50FC-5730-C578-FC0FE2944C4E}"/>
              </a:ext>
            </a:extLst>
          </p:cNvPr>
          <p:cNvSpPr>
            <a:spLocks noGrp="1"/>
          </p:cNvSpPr>
          <p:nvPr>
            <p:ph type="sldNum" sz="quarter" idx="12"/>
          </p:nvPr>
        </p:nvSpPr>
        <p:spPr>
          <a:xfrm>
            <a:off x="8610600" y="6356350"/>
            <a:ext cx="2743200" cy="365125"/>
          </a:xfrm>
          <a:prstGeom prst="rect">
            <a:avLst/>
          </a:prstGeom>
        </p:spPr>
        <p:txBody>
          <a:bodyPr vert="horz" lIns="45720" tIns="45720" rIns="45720" bIns="45720" rtlCol="0">
            <a:normAutofit/>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457200" rtl="0" eaLnBrk="1" fontAlgn="auto" latinLnBrk="0" hangingPunct="1">
              <a:lnSpc>
                <a:spcPct val="90000"/>
              </a:lnSpc>
              <a:spcBef>
                <a:spcPts val="0"/>
              </a:spcBef>
              <a:spcAft>
                <a:spcPts val="600"/>
              </a:spcAft>
              <a:buClrTx/>
              <a:buSzTx/>
              <a:buFontTx/>
              <a:buNone/>
              <a:tabLst/>
              <a:defRPr/>
            </a:pPr>
            <a:fld id="{20C55ADE-EA7B-48F4-AFF4-1B256C6E7B75}" type="slidenum">
              <a:rPr lang="en-US" sz="1700" smtClean="0"/>
              <a:pPr marL="0" marR="0" lvl="0" indent="0" defTabSz="457200" rtl="0" eaLnBrk="1" fontAlgn="auto" latinLnBrk="0" hangingPunct="1">
                <a:lnSpc>
                  <a:spcPct val="90000"/>
                </a:lnSpc>
                <a:spcBef>
                  <a:spcPts val="0"/>
                </a:spcBef>
                <a:spcAft>
                  <a:spcPts val="600"/>
                </a:spcAft>
                <a:buClrTx/>
                <a:buSzTx/>
                <a:buFontTx/>
                <a:buNone/>
                <a:tabLst/>
                <a:defRPr/>
              </a:pPr>
              <a:t>32</a:t>
            </a:fld>
            <a:endParaRPr kumimoji="0" lang="en-US" sz="1700" b="0" i="0" u="none" strike="noStrike" kern="1200" cap="none" spc="0" normalizeH="0" baseline="0" noProof="0" dirty="0">
              <a:ln>
                <a:noFill/>
              </a:ln>
              <a:effectLst/>
              <a:uLnTx/>
              <a:uFillTx/>
              <a:latin typeface="Century Schoolbook" panose="02040604050505020304"/>
              <a:ea typeface="+mn-ea"/>
              <a:cs typeface="+mn-cs"/>
            </a:endParaRPr>
          </a:p>
        </p:txBody>
      </p:sp>
      <p:graphicFrame>
        <p:nvGraphicFramePr>
          <p:cNvPr id="6" name="Content Placeholder 2">
            <a:extLst>
              <a:ext uri="{FF2B5EF4-FFF2-40B4-BE49-F238E27FC236}">
                <a16:creationId xmlns:a16="http://schemas.microsoft.com/office/drawing/2014/main" id="{525AC306-100F-A6A2-E775-38E12563DABD}"/>
              </a:ext>
            </a:extLst>
          </p:cNvPr>
          <p:cNvGraphicFramePr>
            <a:graphicFrameLocks noGrp="1"/>
          </p:cNvGraphicFramePr>
          <p:nvPr>
            <p:ph idx="1"/>
            <p:extLst>
              <p:ext uri="{D42A27DB-BD31-4B8C-83A1-F6EECF244321}">
                <p14:modId xmlns:p14="http://schemas.microsoft.com/office/powerpoint/2010/main" val="3526819940"/>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4071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54885-7CB0-4F72-9BAD-7DD31F835BBF}"/>
              </a:ext>
            </a:extLst>
          </p:cNvPr>
          <p:cNvSpPr>
            <a:spLocks noGrp="1"/>
          </p:cNvSpPr>
          <p:nvPr>
            <p:ph type="title"/>
          </p:nvPr>
        </p:nvSpPr>
        <p:spPr/>
        <p:txBody>
          <a:bodyPr>
            <a:normAutofit/>
          </a:bodyPr>
          <a:lstStyle/>
          <a:p>
            <a:r>
              <a:rPr lang="en-US" dirty="0"/>
              <a:t>Show and Tell</a:t>
            </a:r>
          </a:p>
        </p:txBody>
      </p:sp>
      <p:sp>
        <p:nvSpPr>
          <p:cNvPr id="3" name="Text Placeholder 2">
            <a:extLst>
              <a:ext uri="{FF2B5EF4-FFF2-40B4-BE49-F238E27FC236}">
                <a16:creationId xmlns:a16="http://schemas.microsoft.com/office/drawing/2014/main" id="{18D17459-E2D7-4287-9021-4D89FD9D173B}"/>
              </a:ext>
            </a:extLst>
          </p:cNvPr>
          <p:cNvSpPr>
            <a:spLocks noGrp="1"/>
          </p:cNvSpPr>
          <p:nvPr>
            <p:ph type="body" idx="1"/>
          </p:nvPr>
        </p:nvSpPr>
        <p:spPr/>
        <p:txBody>
          <a:bodyPr/>
          <a:lstStyle/>
          <a:p>
            <a:r>
              <a:rPr lang="en-US" b="1" dirty="0"/>
              <a:t>Allison H. Goddard, </a:t>
            </a:r>
            <a:r>
              <a:rPr lang="en-US" dirty="0"/>
              <a:t>U.S. District Court, Southern District of California</a:t>
            </a:r>
          </a:p>
          <a:p>
            <a:r>
              <a:rPr lang="en-US" b="1" dirty="0"/>
              <a:t>Xavier Rodriguez, </a:t>
            </a:r>
            <a:r>
              <a:rPr lang="en-US" dirty="0"/>
              <a:t>U.S. District Court, Western District of Texas</a:t>
            </a:r>
          </a:p>
          <a:p>
            <a:r>
              <a:rPr lang="en-US" b="1" dirty="0"/>
              <a:t>Scott U. Schlegel, </a:t>
            </a:r>
            <a:r>
              <a:rPr lang="en-US" dirty="0"/>
              <a:t>Louisiana Fifth Circuit Court of Appeal</a:t>
            </a:r>
          </a:p>
        </p:txBody>
      </p:sp>
      <p:sp>
        <p:nvSpPr>
          <p:cNvPr id="4" name="Slide Number Placeholder 3">
            <a:extLst>
              <a:ext uri="{FF2B5EF4-FFF2-40B4-BE49-F238E27FC236}">
                <a16:creationId xmlns:a16="http://schemas.microsoft.com/office/drawing/2014/main" id="{9791310D-3196-45F2-B800-F0CB2BFD7A93}"/>
              </a:ext>
            </a:extLst>
          </p:cNvPr>
          <p:cNvSpPr>
            <a:spLocks noGrp="1"/>
          </p:cNvSpPr>
          <p:nvPr>
            <p:ph type="sldNum" sz="quarter" idx="4"/>
          </p:nvPr>
        </p:nvSpPr>
        <p:spPr/>
        <p:txBody>
          <a:bodyPr/>
          <a:lstStyle/>
          <a:p>
            <a:fld id="{5AEFBC9A-0139-4B90-9303-F582C3459D17}" type="slidenum">
              <a:rPr lang="en-US" smtClean="0">
                <a:solidFill>
                  <a:schemeClr val="tx1"/>
                </a:solidFill>
              </a:rPr>
              <a:pPr/>
              <a:t>33</a:t>
            </a:fld>
            <a:endParaRPr lang="en-US" dirty="0">
              <a:solidFill>
                <a:schemeClr val="tx1"/>
              </a:solidFill>
            </a:endParaRPr>
          </a:p>
        </p:txBody>
      </p:sp>
    </p:spTree>
    <p:extLst>
      <p:ext uri="{BB962C8B-B14F-4D97-AF65-F5344CB8AC3E}">
        <p14:creationId xmlns:p14="http://schemas.microsoft.com/office/powerpoint/2010/main" val="2254645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C98D-3393-AA44-6557-470D8D16EB85}"/>
              </a:ext>
            </a:extLst>
          </p:cNvPr>
          <p:cNvSpPr>
            <a:spLocks noGrp="1"/>
          </p:cNvSpPr>
          <p:nvPr>
            <p:ph type="title"/>
          </p:nvPr>
        </p:nvSpPr>
        <p:spPr/>
        <p:txBody>
          <a:bodyPr/>
          <a:lstStyle/>
          <a:p>
            <a:r>
              <a:rPr lang="en-US" b="1" dirty="0"/>
              <a:t>Preventing Hallucinations in Court Orders</a:t>
            </a:r>
          </a:p>
        </p:txBody>
      </p:sp>
      <p:sp>
        <p:nvSpPr>
          <p:cNvPr id="3" name="Content Placeholder 2">
            <a:extLst>
              <a:ext uri="{FF2B5EF4-FFF2-40B4-BE49-F238E27FC236}">
                <a16:creationId xmlns:a16="http://schemas.microsoft.com/office/drawing/2014/main" id="{4E8CD10B-8464-BF1A-65BB-8F8648EF743B}"/>
              </a:ext>
            </a:extLst>
          </p:cNvPr>
          <p:cNvSpPr>
            <a:spLocks noGrp="1"/>
          </p:cNvSpPr>
          <p:nvPr>
            <p:ph idx="1"/>
          </p:nvPr>
        </p:nvSpPr>
        <p:spPr>
          <a:xfrm>
            <a:off x="1248620" y="1499616"/>
            <a:ext cx="9504724" cy="4680521"/>
          </a:xfrm>
        </p:spPr>
        <p:txBody>
          <a:bodyPr>
            <a:normAutofit/>
          </a:bodyPr>
          <a:lstStyle/>
          <a:p>
            <a:pPr marL="0" indent="0">
              <a:buNone/>
            </a:pPr>
            <a:endParaRPr lang="en-US" sz="2400" dirty="0"/>
          </a:p>
          <a:p>
            <a:pPr marL="0" indent="0">
              <a:buNone/>
            </a:pPr>
            <a:r>
              <a:rPr lang="en-US" sz="3200" dirty="0"/>
              <a:t>“A basic prerequisite to the filing of any pleading, motion, response, reply, or paper in court is for the drafting and filing attorney(s) to carefully check every case citation, fact, and argument to make sure that they are correct and proper.”</a:t>
            </a:r>
          </a:p>
          <a:p>
            <a:pPr marL="0" indent="0">
              <a:buNone/>
            </a:pPr>
            <a:r>
              <a:rPr lang="en-US" b="1" i="1" dirty="0"/>
              <a:t>Versant Funding v. Teras Breakbulk Ocean </a:t>
            </a:r>
            <a:r>
              <a:rPr lang="en-US" b="1" dirty="0"/>
              <a:t>(S.D. Fla. May 20, 2025) (Matthewman, M.J.)</a:t>
            </a:r>
            <a:endParaRPr lang="en-US" dirty="0"/>
          </a:p>
        </p:txBody>
      </p:sp>
      <p:sp>
        <p:nvSpPr>
          <p:cNvPr id="4" name="Slide Number Placeholder 3">
            <a:extLst>
              <a:ext uri="{FF2B5EF4-FFF2-40B4-BE49-F238E27FC236}">
                <a16:creationId xmlns:a16="http://schemas.microsoft.com/office/drawing/2014/main" id="{CB2F0947-5D8E-4003-BA77-B9BA465E5509}"/>
              </a:ext>
            </a:extLst>
          </p:cNvPr>
          <p:cNvSpPr>
            <a:spLocks noGrp="1"/>
          </p:cNvSpPr>
          <p:nvPr>
            <p:ph type="sldNum" sz="quarter" idx="12"/>
          </p:nvPr>
        </p:nvSpPr>
        <p:spPr>
          <a:xfrm>
            <a:off x="11292840" y="6172200"/>
            <a:ext cx="914400" cy="593725"/>
          </a:xfrm>
          <a:prstGeom prst="rect">
            <a:avLst/>
          </a:prstGeom>
        </p:spPr>
        <p:txBody>
          <a:bodyPr vert="horz" lIns="45720" tIns="45720" rIns="45720" bIns="45720" rtlCol="0" anchor="ctr">
            <a:normAutofit lnSpcReduction="10000"/>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C55ADE-EA7B-48F4-AFF4-1B256C6E7B75}" type="slidenum">
              <a:rPr lang="en-US" smtClean="0"/>
              <a:pPr/>
              <a:t>34</a:t>
            </a:fld>
            <a:endParaRPr lang="en-US" dirty="0"/>
          </a:p>
        </p:txBody>
      </p:sp>
    </p:spTree>
    <p:extLst>
      <p:ext uri="{BB962C8B-B14F-4D97-AF65-F5344CB8AC3E}">
        <p14:creationId xmlns:p14="http://schemas.microsoft.com/office/powerpoint/2010/main" val="1532491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C74701F3-FB83-4020-ED08-E588DAC09C3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5182"/>
          <a:stretch>
            <a:fillRect/>
          </a:stretch>
        </p:blipFill>
        <p:spPr>
          <a:xfrm>
            <a:off x="20" y="10"/>
            <a:ext cx="12207220" cy="6857990"/>
          </a:xfrm>
          <a:prstGeom prst="rect">
            <a:avLst/>
          </a:prstGeom>
        </p:spPr>
      </p:pic>
      <p:sp>
        <p:nvSpPr>
          <p:cNvPr id="2" name="Slide Number Placeholder 1">
            <a:extLst>
              <a:ext uri="{FF2B5EF4-FFF2-40B4-BE49-F238E27FC236}">
                <a16:creationId xmlns:a16="http://schemas.microsoft.com/office/drawing/2014/main" id="{648BC282-636A-4151-B0C0-B70493BFF6D2}"/>
              </a:ext>
            </a:extLst>
          </p:cNvPr>
          <p:cNvSpPr>
            <a:spLocks noGrp="1"/>
          </p:cNvSpPr>
          <p:nvPr>
            <p:ph type="sldNum" sz="quarter" idx="12"/>
          </p:nvPr>
        </p:nvSpPr>
        <p:spPr>
          <a:xfrm>
            <a:off x="11292840" y="6172200"/>
            <a:ext cx="914400" cy="593725"/>
          </a:xfrm>
          <a:prstGeom prst="rect">
            <a:avLst/>
          </a:prstGeom>
        </p:spPr>
        <p:txBody>
          <a:bodyPr vert="horz" lIns="45720" tIns="45720" rIns="45720" bIns="45720" rtlCol="0" anchor="ctr">
            <a:normAutofit lnSpcReduction="10000"/>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C55ADE-EA7B-48F4-AFF4-1B256C6E7B75}" type="slidenum">
              <a:rPr lang="en-US" smtClean="0"/>
              <a:pPr/>
              <a:t>35</a:t>
            </a:fld>
            <a:endParaRPr lang="en-US" dirty="0"/>
          </a:p>
        </p:txBody>
      </p:sp>
    </p:spTree>
    <p:extLst>
      <p:ext uri="{BB962C8B-B14F-4D97-AF65-F5344CB8AC3E}">
        <p14:creationId xmlns:p14="http://schemas.microsoft.com/office/powerpoint/2010/main" val="918893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 email&#10;&#10;Description automatically generated">
            <a:extLst>
              <a:ext uri="{FF2B5EF4-FFF2-40B4-BE49-F238E27FC236}">
                <a16:creationId xmlns:a16="http://schemas.microsoft.com/office/drawing/2014/main" id="{D81EB2EC-9EDD-96F1-28ED-3E3C1133872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155" b="23436"/>
          <a:stretch>
            <a:fillRect/>
          </a:stretch>
        </p:blipFill>
        <p:spPr>
          <a:xfrm>
            <a:off x="20" y="10"/>
            <a:ext cx="12207220" cy="6857990"/>
          </a:xfrm>
          <a:prstGeom prst="rect">
            <a:avLst/>
          </a:prstGeom>
        </p:spPr>
      </p:pic>
      <p:sp>
        <p:nvSpPr>
          <p:cNvPr id="2" name="Slide Number Placeholder 1">
            <a:extLst>
              <a:ext uri="{FF2B5EF4-FFF2-40B4-BE49-F238E27FC236}">
                <a16:creationId xmlns:a16="http://schemas.microsoft.com/office/drawing/2014/main" id="{C988054E-B2E2-9F40-5557-2EC23B9CA478}"/>
              </a:ext>
            </a:extLst>
          </p:cNvPr>
          <p:cNvSpPr>
            <a:spLocks noGrp="1"/>
          </p:cNvSpPr>
          <p:nvPr>
            <p:ph type="sldNum" sz="quarter" idx="12"/>
          </p:nvPr>
        </p:nvSpPr>
        <p:spPr>
          <a:xfrm>
            <a:off x="11292840" y="6172200"/>
            <a:ext cx="914400" cy="593725"/>
          </a:xfrm>
          <a:prstGeom prst="rect">
            <a:avLst/>
          </a:prstGeom>
        </p:spPr>
        <p:txBody>
          <a:bodyPr vert="horz" lIns="45720" tIns="45720" rIns="45720" bIns="45720" rtlCol="0" anchor="ctr">
            <a:normAutofit lnSpcReduction="10000"/>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C55ADE-EA7B-48F4-AFF4-1B256C6E7B75}" type="slidenum">
              <a:rPr lang="en-US" smtClean="0"/>
              <a:pPr/>
              <a:t>36</a:t>
            </a:fld>
            <a:endParaRPr lang="en-US" dirty="0"/>
          </a:p>
        </p:txBody>
      </p:sp>
    </p:spTree>
    <p:extLst>
      <p:ext uri="{BB962C8B-B14F-4D97-AF65-F5344CB8AC3E}">
        <p14:creationId xmlns:p14="http://schemas.microsoft.com/office/powerpoint/2010/main" val="1192036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 email&#10;&#10;Description automatically generated">
            <a:extLst>
              <a:ext uri="{FF2B5EF4-FFF2-40B4-BE49-F238E27FC236}">
                <a16:creationId xmlns:a16="http://schemas.microsoft.com/office/drawing/2014/main" id="{B35F924E-BD4C-4FB1-5601-D14603CA07A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73" r="10427"/>
          <a:stretch>
            <a:fillRect/>
          </a:stretch>
        </p:blipFill>
        <p:spPr>
          <a:xfrm>
            <a:off x="20" y="-27983"/>
            <a:ext cx="12207220" cy="6857990"/>
          </a:xfrm>
          <a:prstGeom prst="rect">
            <a:avLst/>
          </a:prstGeom>
        </p:spPr>
      </p:pic>
      <p:sp>
        <p:nvSpPr>
          <p:cNvPr id="2" name="Slide Number Placeholder 1">
            <a:extLst>
              <a:ext uri="{FF2B5EF4-FFF2-40B4-BE49-F238E27FC236}">
                <a16:creationId xmlns:a16="http://schemas.microsoft.com/office/drawing/2014/main" id="{C0F7E7E6-5585-DFC7-5655-623E0B26AF2F}"/>
              </a:ext>
            </a:extLst>
          </p:cNvPr>
          <p:cNvSpPr>
            <a:spLocks noGrp="1"/>
          </p:cNvSpPr>
          <p:nvPr>
            <p:ph type="sldNum" sz="quarter" idx="12"/>
          </p:nvPr>
        </p:nvSpPr>
        <p:spPr>
          <a:xfrm>
            <a:off x="11292840" y="6172200"/>
            <a:ext cx="914400" cy="593725"/>
          </a:xfrm>
          <a:prstGeom prst="rect">
            <a:avLst/>
          </a:prstGeom>
        </p:spPr>
        <p:txBody>
          <a:bodyPr vert="horz" lIns="45720" tIns="45720" rIns="45720" bIns="45720" rtlCol="0" anchor="ctr">
            <a:normAutofit lnSpcReduction="10000"/>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C55ADE-EA7B-48F4-AFF4-1B256C6E7B75}" type="slidenum">
              <a:rPr lang="en-US" smtClean="0"/>
              <a:pPr/>
              <a:t>37</a:t>
            </a:fld>
            <a:endParaRPr lang="en-US" dirty="0"/>
          </a:p>
        </p:txBody>
      </p:sp>
    </p:spTree>
    <p:extLst>
      <p:ext uri="{BB962C8B-B14F-4D97-AF65-F5344CB8AC3E}">
        <p14:creationId xmlns:p14="http://schemas.microsoft.com/office/powerpoint/2010/main" val="732315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 email&#10;&#10;Description automatically generated">
            <a:extLst>
              <a:ext uri="{FF2B5EF4-FFF2-40B4-BE49-F238E27FC236}">
                <a16:creationId xmlns:a16="http://schemas.microsoft.com/office/drawing/2014/main" id="{2FE9F068-C714-E5FD-264F-3BA215B03AF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858" b="9320"/>
          <a:stretch>
            <a:fillRect/>
          </a:stretch>
        </p:blipFill>
        <p:spPr>
          <a:xfrm>
            <a:off x="20" y="10"/>
            <a:ext cx="12207220" cy="6857990"/>
          </a:xfrm>
          <a:prstGeom prst="rect">
            <a:avLst/>
          </a:prstGeom>
        </p:spPr>
      </p:pic>
      <p:sp>
        <p:nvSpPr>
          <p:cNvPr id="2" name="Slide Number Placeholder 1">
            <a:extLst>
              <a:ext uri="{FF2B5EF4-FFF2-40B4-BE49-F238E27FC236}">
                <a16:creationId xmlns:a16="http://schemas.microsoft.com/office/drawing/2014/main" id="{4840802A-8E61-DB7B-2AF8-40BD7C19A96A}"/>
              </a:ext>
            </a:extLst>
          </p:cNvPr>
          <p:cNvSpPr>
            <a:spLocks noGrp="1"/>
          </p:cNvSpPr>
          <p:nvPr>
            <p:ph type="sldNum" sz="quarter" idx="12"/>
          </p:nvPr>
        </p:nvSpPr>
        <p:spPr>
          <a:xfrm>
            <a:off x="11292840" y="6172200"/>
            <a:ext cx="914400" cy="593725"/>
          </a:xfrm>
          <a:prstGeom prst="rect">
            <a:avLst/>
          </a:prstGeom>
        </p:spPr>
        <p:txBody>
          <a:bodyPr vert="horz" lIns="45720" tIns="45720" rIns="45720" bIns="45720" rtlCol="0" anchor="ctr">
            <a:normAutofit lnSpcReduction="10000"/>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C55ADE-EA7B-48F4-AFF4-1B256C6E7B75}" type="slidenum">
              <a:rPr lang="en-US" smtClean="0"/>
              <a:pPr/>
              <a:t>38</a:t>
            </a:fld>
            <a:endParaRPr lang="en-US" dirty="0"/>
          </a:p>
        </p:txBody>
      </p:sp>
    </p:spTree>
    <p:extLst>
      <p:ext uri="{BB962C8B-B14F-4D97-AF65-F5344CB8AC3E}">
        <p14:creationId xmlns:p14="http://schemas.microsoft.com/office/powerpoint/2010/main" val="2527368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10;&#10;Description automatically generated">
            <a:extLst>
              <a:ext uri="{FF2B5EF4-FFF2-40B4-BE49-F238E27FC236}">
                <a16:creationId xmlns:a16="http://schemas.microsoft.com/office/drawing/2014/main" id="{1ACC4441-EE00-D175-01A8-C415E4BA4F9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4375"/>
          <a:stretch>
            <a:fillRect/>
          </a:stretch>
        </p:blipFill>
        <p:spPr>
          <a:xfrm>
            <a:off x="20" y="10"/>
            <a:ext cx="12207220" cy="6857990"/>
          </a:xfrm>
          <a:prstGeom prst="rect">
            <a:avLst/>
          </a:prstGeom>
        </p:spPr>
      </p:pic>
      <p:sp>
        <p:nvSpPr>
          <p:cNvPr id="2" name="Slide Number Placeholder 1">
            <a:extLst>
              <a:ext uri="{FF2B5EF4-FFF2-40B4-BE49-F238E27FC236}">
                <a16:creationId xmlns:a16="http://schemas.microsoft.com/office/drawing/2014/main" id="{EC651D24-0746-8E50-CE99-EE2D484250B5}"/>
              </a:ext>
            </a:extLst>
          </p:cNvPr>
          <p:cNvSpPr>
            <a:spLocks noGrp="1"/>
          </p:cNvSpPr>
          <p:nvPr>
            <p:ph type="sldNum" sz="quarter" idx="12"/>
          </p:nvPr>
        </p:nvSpPr>
        <p:spPr>
          <a:xfrm>
            <a:off x="11292840" y="6172200"/>
            <a:ext cx="914400" cy="593725"/>
          </a:xfrm>
          <a:prstGeom prst="rect">
            <a:avLst/>
          </a:prstGeom>
        </p:spPr>
        <p:txBody>
          <a:bodyPr vert="horz" lIns="45720" tIns="45720" rIns="45720" bIns="45720" rtlCol="0" anchor="ctr">
            <a:normAutofit lnSpcReduction="10000"/>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C55ADE-EA7B-48F4-AFF4-1B256C6E7B75}" type="slidenum">
              <a:rPr lang="en-US" smtClean="0"/>
              <a:pPr/>
              <a:t>39</a:t>
            </a:fld>
            <a:endParaRPr lang="en-US" dirty="0"/>
          </a:p>
        </p:txBody>
      </p:sp>
    </p:spTree>
    <p:extLst>
      <p:ext uri="{BB962C8B-B14F-4D97-AF65-F5344CB8AC3E}">
        <p14:creationId xmlns:p14="http://schemas.microsoft.com/office/powerpoint/2010/main" val="203874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322F2-D88F-4B43-96B7-398631433CBF}"/>
              </a:ext>
            </a:extLst>
          </p:cNvPr>
          <p:cNvSpPr>
            <a:spLocks noGrp="1"/>
          </p:cNvSpPr>
          <p:nvPr>
            <p:ph type="title"/>
          </p:nvPr>
        </p:nvSpPr>
        <p:spPr/>
        <p:txBody>
          <a:bodyPr/>
          <a:lstStyle/>
          <a:p>
            <a:r>
              <a:rPr lang="en-US" dirty="0"/>
              <a:t>Welcome and Framing</a:t>
            </a:r>
          </a:p>
        </p:txBody>
      </p:sp>
      <p:sp>
        <p:nvSpPr>
          <p:cNvPr id="3" name="Text Placeholder 2">
            <a:extLst>
              <a:ext uri="{FF2B5EF4-FFF2-40B4-BE49-F238E27FC236}">
                <a16:creationId xmlns:a16="http://schemas.microsoft.com/office/drawing/2014/main" id="{704710BF-5193-4F84-A432-806FF27A8EC9}"/>
              </a:ext>
            </a:extLst>
          </p:cNvPr>
          <p:cNvSpPr>
            <a:spLocks noGrp="1"/>
          </p:cNvSpPr>
          <p:nvPr>
            <p:ph type="body" idx="1"/>
          </p:nvPr>
        </p:nvSpPr>
        <p:spPr/>
        <p:txBody>
          <a:bodyPr/>
          <a:lstStyle/>
          <a:p>
            <a:pPr>
              <a:tabLst>
                <a:tab pos="2339975" algn="l"/>
              </a:tabLst>
            </a:pPr>
            <a:r>
              <a:rPr lang="en-US" b="1" dirty="0"/>
              <a:t>Paul W. Grimm</a:t>
            </a:r>
            <a:r>
              <a:rPr lang="en-US" dirty="0"/>
              <a:t> 	District of Maryland (Ret.)</a:t>
            </a:r>
          </a:p>
          <a:p>
            <a:pPr>
              <a:tabLst>
                <a:tab pos="2339975" algn="l"/>
              </a:tabLst>
            </a:pPr>
            <a:r>
              <a:rPr lang="en-US" dirty="0"/>
              <a:t>	Director, </a:t>
            </a:r>
            <a:r>
              <a:rPr lang="en-US" dirty="0" err="1"/>
              <a:t>Bolch</a:t>
            </a:r>
            <a:r>
              <a:rPr lang="en-US" dirty="0"/>
              <a:t> Judicial Institute</a:t>
            </a:r>
          </a:p>
        </p:txBody>
      </p:sp>
      <p:sp>
        <p:nvSpPr>
          <p:cNvPr id="4" name="Slide Number Placeholder 3">
            <a:extLst>
              <a:ext uri="{FF2B5EF4-FFF2-40B4-BE49-F238E27FC236}">
                <a16:creationId xmlns:a16="http://schemas.microsoft.com/office/drawing/2014/main" id="{1C2A2CDF-A1A1-4530-BD68-03A7FC4FA622}"/>
              </a:ext>
            </a:extLst>
          </p:cNvPr>
          <p:cNvSpPr>
            <a:spLocks noGrp="1"/>
          </p:cNvSpPr>
          <p:nvPr>
            <p:ph type="sldNum" sz="quarter" idx="4"/>
          </p:nvPr>
        </p:nvSpPr>
        <p:spPr/>
        <p:txBody>
          <a:bodyPr/>
          <a:lstStyle/>
          <a:p>
            <a:fld id="{5AEFBC9A-0139-4B90-9303-F582C3459D17}" type="slidenum">
              <a:rPr lang="en-US" smtClean="0">
                <a:solidFill>
                  <a:schemeClr val="tx1"/>
                </a:solidFill>
              </a:rPr>
              <a:pPr/>
              <a:t>4</a:t>
            </a:fld>
            <a:endParaRPr lang="en-US" dirty="0">
              <a:solidFill>
                <a:schemeClr val="tx1"/>
              </a:solidFill>
            </a:endParaRPr>
          </a:p>
        </p:txBody>
      </p:sp>
    </p:spTree>
    <p:extLst>
      <p:ext uri="{BB962C8B-B14F-4D97-AF65-F5344CB8AC3E}">
        <p14:creationId xmlns:p14="http://schemas.microsoft.com/office/powerpoint/2010/main" val="36635689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92E38ED9-2BE0-4B6A-85C6-B822CAE5D656}"/>
              </a:ext>
            </a:extLst>
          </p:cNvPr>
          <p:cNvSpPr>
            <a:spLocks noGrp="1"/>
          </p:cNvSpPr>
          <p:nvPr>
            <p:ph type="title"/>
          </p:nvPr>
        </p:nvSpPr>
        <p:spPr>
          <a:xfrm>
            <a:off x="804672" y="457200"/>
            <a:ext cx="10579608" cy="1188720"/>
          </a:xfrm>
        </p:spPr>
        <p:txBody>
          <a:bodyPr>
            <a:normAutofit/>
          </a:bodyPr>
          <a:lstStyle/>
          <a:p>
            <a:r>
              <a:rPr lang="en-US" sz="4000"/>
              <a:t>Building a Case Overview</a:t>
            </a:r>
          </a:p>
        </p:txBody>
      </p:sp>
      <p:grpSp>
        <p:nvGrpSpPr>
          <p:cNvPr id="30" name="Group 29">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31" name="Freeform: Shape 30">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3" name="Freeform: Shape 32">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35" name="Freeform: Shape 34">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CF9F4F1B-5448-A3B8-E2EE-EB66828B5E46}"/>
              </a:ext>
            </a:extLst>
          </p:cNvPr>
          <p:cNvSpPr>
            <a:spLocks noGrp="1"/>
          </p:cNvSpPr>
          <p:nvPr>
            <p:ph type="sldNum" sz="quarter" idx="4"/>
          </p:nvPr>
        </p:nvSpPr>
        <p:spPr>
          <a:xfrm>
            <a:off x="8610600" y="6356350"/>
            <a:ext cx="2743200" cy="365125"/>
          </a:xfrm>
        </p:spPr>
        <p:txBody>
          <a:bodyPr>
            <a:normAutofit/>
          </a:bodyPr>
          <a:lstStyle/>
          <a:p>
            <a:pPr>
              <a:spcAft>
                <a:spcPts val="600"/>
              </a:spcAft>
            </a:pPr>
            <a:fld id="{5AEFBC9A-0139-4B90-9303-F582C3459D17}" type="slidenum">
              <a:rPr lang="en-US"/>
              <a:pPr>
                <a:spcAft>
                  <a:spcPts val="600"/>
                </a:spcAft>
              </a:pPr>
              <a:t>40</a:t>
            </a:fld>
            <a:endParaRPr lang="en-US"/>
          </a:p>
        </p:txBody>
      </p:sp>
      <p:graphicFrame>
        <p:nvGraphicFramePr>
          <p:cNvPr id="6" name="Content Placeholder 2">
            <a:extLst>
              <a:ext uri="{FF2B5EF4-FFF2-40B4-BE49-F238E27FC236}">
                <a16:creationId xmlns:a16="http://schemas.microsoft.com/office/drawing/2014/main" id="{932EF331-09EB-82D3-63F2-EDA36CF513CD}"/>
              </a:ext>
            </a:extLst>
          </p:cNvPr>
          <p:cNvGraphicFramePr>
            <a:graphicFrameLocks noGrp="1"/>
          </p:cNvGraphicFramePr>
          <p:nvPr>
            <p:ph idx="1"/>
            <p:extLst>
              <p:ext uri="{D42A27DB-BD31-4B8C-83A1-F6EECF244321}">
                <p14:modId xmlns:p14="http://schemas.microsoft.com/office/powerpoint/2010/main" val="3505978034"/>
              </p:ext>
            </p:extLst>
          </p:nvPr>
        </p:nvGraphicFramePr>
        <p:xfrm>
          <a:off x="1036320" y="2543633"/>
          <a:ext cx="10119360" cy="3566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9428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F33B89-2AC3-FD13-866B-930D543CE9F5}"/>
              </a:ext>
            </a:extLst>
          </p:cNvPr>
          <p:cNvPicPr>
            <a:picLocks noChangeAspect="1"/>
          </p:cNvPicPr>
          <p:nvPr/>
        </p:nvPicPr>
        <p:blipFill>
          <a:blip r:embed="rId3"/>
          <a:stretch>
            <a:fillRect/>
          </a:stretch>
        </p:blipFill>
        <p:spPr>
          <a:xfrm>
            <a:off x="1421074" y="1123527"/>
            <a:ext cx="9349847" cy="4604800"/>
          </a:xfrm>
          <a:prstGeom prst="rect">
            <a:avLst/>
          </a:prstGeom>
        </p:spPr>
      </p:pic>
      <p:sp>
        <p:nvSpPr>
          <p:cNvPr id="2" name="Slide Number Placeholder 1">
            <a:extLst>
              <a:ext uri="{FF2B5EF4-FFF2-40B4-BE49-F238E27FC236}">
                <a16:creationId xmlns:a16="http://schemas.microsoft.com/office/drawing/2014/main" id="{90AE2451-462C-5E38-8932-7DB21D47B72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C9257463-FBE2-49A7-BE4D-90C2165B8E22}" type="slidenum">
              <a:rPr lang="en-US" smtClean="0"/>
              <a:pPr>
                <a:spcAft>
                  <a:spcPts val="600"/>
                </a:spcAft>
              </a:pPr>
              <a:t>41</a:t>
            </a:fld>
            <a:endParaRPr lang="en-US">
              <a:solidFill>
                <a:srgbClr val="FFFFFF"/>
              </a:solidFill>
            </a:endParaRPr>
          </a:p>
        </p:txBody>
      </p:sp>
    </p:spTree>
    <p:extLst>
      <p:ext uri="{BB962C8B-B14F-4D97-AF65-F5344CB8AC3E}">
        <p14:creationId xmlns:p14="http://schemas.microsoft.com/office/powerpoint/2010/main" val="3278204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20CA49-F0FA-9E91-31A7-24CCB515123D}"/>
              </a:ext>
            </a:extLst>
          </p:cNvPr>
          <p:cNvPicPr>
            <a:picLocks noChangeAspect="1"/>
          </p:cNvPicPr>
          <p:nvPr/>
        </p:nvPicPr>
        <p:blipFill>
          <a:blip r:embed="rId3"/>
          <a:stretch>
            <a:fillRect/>
          </a:stretch>
        </p:blipFill>
        <p:spPr>
          <a:xfrm>
            <a:off x="1120477" y="1373525"/>
            <a:ext cx="9951041" cy="4104803"/>
          </a:xfrm>
          <a:prstGeom prst="rect">
            <a:avLst/>
          </a:prstGeom>
        </p:spPr>
      </p:pic>
      <p:sp>
        <p:nvSpPr>
          <p:cNvPr id="2" name="Slide Number Placeholder 1">
            <a:extLst>
              <a:ext uri="{FF2B5EF4-FFF2-40B4-BE49-F238E27FC236}">
                <a16:creationId xmlns:a16="http://schemas.microsoft.com/office/drawing/2014/main" id="{EA799EFE-5DFC-370C-D11C-BD1028909C5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C9257463-FBE2-49A7-BE4D-90C2165B8E22}" type="slidenum">
              <a:rPr lang="en-US" smtClean="0"/>
              <a:pPr>
                <a:spcAft>
                  <a:spcPts val="600"/>
                </a:spcAft>
              </a:pPr>
              <a:t>42</a:t>
            </a:fld>
            <a:endParaRPr lang="en-US">
              <a:solidFill>
                <a:srgbClr val="FFFFFF"/>
              </a:solidFill>
            </a:endParaRPr>
          </a:p>
        </p:txBody>
      </p:sp>
    </p:spTree>
    <p:extLst>
      <p:ext uri="{BB962C8B-B14F-4D97-AF65-F5344CB8AC3E}">
        <p14:creationId xmlns:p14="http://schemas.microsoft.com/office/powerpoint/2010/main" val="3261082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5"/>
          <p:cNvPicPr preferRelativeResize="0"/>
          <p:nvPr/>
        </p:nvPicPr>
        <p:blipFill>
          <a:blip r:embed="rId3">
            <a:alphaModFix/>
          </a:blip>
          <a:stretch>
            <a:fillRect/>
          </a:stretch>
        </p:blipFill>
        <p:spPr>
          <a:xfrm>
            <a:off x="1" y="51801"/>
            <a:ext cx="12191996" cy="6754399"/>
          </a:xfrm>
          <a:prstGeom prst="rect">
            <a:avLst/>
          </a:prstGeom>
          <a:noFill/>
          <a:ln w="9525" cap="flat" cmpd="sng">
            <a:solidFill>
              <a:schemeClr val="accent3"/>
            </a:solidFill>
            <a:prstDash val="solid"/>
            <a:round/>
            <a:headEnd type="none" w="sm" len="sm"/>
            <a:tailEnd type="none" w="sm" len="sm"/>
          </a:ln>
        </p:spPr>
      </p:pic>
      <p:sp>
        <p:nvSpPr>
          <p:cNvPr id="2" name="Slide Number Placeholder 1">
            <a:extLst>
              <a:ext uri="{FF2B5EF4-FFF2-40B4-BE49-F238E27FC236}">
                <a16:creationId xmlns:a16="http://schemas.microsoft.com/office/drawing/2014/main" id="{3F34019C-F226-11A0-77B2-494C64090767}"/>
              </a:ext>
            </a:extLst>
          </p:cNvPr>
          <p:cNvSpPr>
            <a:spLocks noGrp="1"/>
          </p:cNvSpPr>
          <p:nvPr>
            <p:ph type="sldNum" idx="12"/>
          </p:nvPr>
        </p:nvSpPr>
        <p:spPr/>
        <p:txBody>
          <a:bodyPr/>
          <a:lstStyle/>
          <a:p>
            <a:fld id="{00000000-1234-1234-1234-123412341234}" type="slidenum">
              <a:rPr lang="en" smtClean="0"/>
              <a:pPr/>
              <a:t>43</a:t>
            </a:fld>
            <a:endParaRPr lang="en"/>
          </a:p>
        </p:txBody>
      </p:sp>
    </p:spTree>
    <p:extLst>
      <p:ext uri="{BB962C8B-B14F-4D97-AF65-F5344CB8AC3E}">
        <p14:creationId xmlns:p14="http://schemas.microsoft.com/office/powerpoint/2010/main" val="1760716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6"/>
          <p:cNvPicPr preferRelativeResize="0"/>
          <p:nvPr/>
        </p:nvPicPr>
        <p:blipFill>
          <a:blip r:embed="rId3">
            <a:alphaModFix/>
          </a:blip>
          <a:stretch>
            <a:fillRect/>
          </a:stretch>
        </p:blipFill>
        <p:spPr>
          <a:xfrm>
            <a:off x="1" y="0"/>
            <a:ext cx="12192004" cy="6858000"/>
          </a:xfrm>
          <a:prstGeom prst="rect">
            <a:avLst/>
          </a:prstGeom>
          <a:noFill/>
          <a:ln w="9525" cap="flat" cmpd="sng">
            <a:solidFill>
              <a:schemeClr val="accent3"/>
            </a:solidFill>
            <a:prstDash val="solid"/>
            <a:round/>
            <a:headEnd type="none" w="sm" len="sm"/>
            <a:tailEnd type="none" w="sm" len="sm"/>
          </a:ln>
        </p:spPr>
      </p:pic>
      <p:sp>
        <p:nvSpPr>
          <p:cNvPr id="2" name="Slide Number Placeholder 1">
            <a:extLst>
              <a:ext uri="{FF2B5EF4-FFF2-40B4-BE49-F238E27FC236}">
                <a16:creationId xmlns:a16="http://schemas.microsoft.com/office/drawing/2014/main" id="{E9F6AD37-0228-916A-124F-3BC4C6C495C4}"/>
              </a:ext>
            </a:extLst>
          </p:cNvPr>
          <p:cNvSpPr>
            <a:spLocks noGrp="1"/>
          </p:cNvSpPr>
          <p:nvPr>
            <p:ph type="sldNum" idx="12"/>
          </p:nvPr>
        </p:nvSpPr>
        <p:spPr/>
        <p:txBody>
          <a:bodyPr/>
          <a:lstStyle/>
          <a:p>
            <a:fld id="{00000000-1234-1234-1234-123412341234}" type="slidenum">
              <a:rPr lang="en" smtClean="0"/>
              <a:pPr/>
              <a:t>44</a:t>
            </a:fld>
            <a:endParaRPr lang="en"/>
          </a:p>
        </p:txBody>
      </p:sp>
    </p:spTree>
    <p:extLst>
      <p:ext uri="{BB962C8B-B14F-4D97-AF65-F5344CB8AC3E}">
        <p14:creationId xmlns:p14="http://schemas.microsoft.com/office/powerpoint/2010/main" val="37802839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7"/>
          <p:cNvPicPr preferRelativeResize="0"/>
          <p:nvPr/>
        </p:nvPicPr>
        <p:blipFill>
          <a:blip r:embed="rId3">
            <a:alphaModFix/>
          </a:blip>
          <a:stretch>
            <a:fillRect/>
          </a:stretch>
        </p:blipFill>
        <p:spPr>
          <a:xfrm>
            <a:off x="1" y="203201"/>
            <a:ext cx="12192004" cy="6451599"/>
          </a:xfrm>
          <a:prstGeom prst="rect">
            <a:avLst/>
          </a:prstGeom>
          <a:noFill/>
          <a:ln w="9525" cap="flat" cmpd="sng">
            <a:solidFill>
              <a:schemeClr val="accent3"/>
            </a:solidFill>
            <a:prstDash val="solid"/>
            <a:round/>
            <a:headEnd type="none" w="sm" len="sm"/>
            <a:tailEnd type="none" w="sm" len="sm"/>
          </a:ln>
        </p:spPr>
      </p:pic>
      <p:pic>
        <p:nvPicPr>
          <p:cNvPr id="75" name="Google Shape;75;p17"/>
          <p:cNvPicPr preferRelativeResize="0"/>
          <p:nvPr/>
        </p:nvPicPr>
        <p:blipFill>
          <a:blip r:embed="rId3">
            <a:alphaModFix/>
          </a:blip>
          <a:stretch>
            <a:fillRect/>
          </a:stretch>
        </p:blipFill>
        <p:spPr>
          <a:xfrm>
            <a:off x="1" y="406401"/>
            <a:ext cx="12192004" cy="6451599"/>
          </a:xfrm>
          <a:prstGeom prst="rect">
            <a:avLst/>
          </a:prstGeom>
          <a:noFill/>
          <a:ln w="9525" cap="flat" cmpd="sng">
            <a:solidFill>
              <a:schemeClr val="accent3"/>
            </a:solidFill>
            <a:prstDash val="solid"/>
            <a:round/>
            <a:headEnd type="none" w="sm" len="sm"/>
            <a:tailEnd type="none" w="sm" len="sm"/>
          </a:ln>
        </p:spPr>
      </p:pic>
      <p:sp>
        <p:nvSpPr>
          <p:cNvPr id="2" name="Slide Number Placeholder 1">
            <a:extLst>
              <a:ext uri="{FF2B5EF4-FFF2-40B4-BE49-F238E27FC236}">
                <a16:creationId xmlns:a16="http://schemas.microsoft.com/office/drawing/2014/main" id="{FA54C477-B5BC-0CBB-9B7C-59B9D0364F28}"/>
              </a:ext>
            </a:extLst>
          </p:cNvPr>
          <p:cNvSpPr>
            <a:spLocks noGrp="1"/>
          </p:cNvSpPr>
          <p:nvPr>
            <p:ph type="sldNum" idx="12"/>
          </p:nvPr>
        </p:nvSpPr>
        <p:spPr/>
        <p:txBody>
          <a:bodyPr/>
          <a:lstStyle/>
          <a:p>
            <a:fld id="{00000000-1234-1234-1234-123412341234}" type="slidenum">
              <a:rPr lang="en" smtClean="0"/>
              <a:pPr/>
              <a:t>45</a:t>
            </a:fld>
            <a:endParaRPr lang="en"/>
          </a:p>
        </p:txBody>
      </p:sp>
    </p:spTree>
    <p:extLst>
      <p:ext uri="{BB962C8B-B14F-4D97-AF65-F5344CB8AC3E}">
        <p14:creationId xmlns:p14="http://schemas.microsoft.com/office/powerpoint/2010/main" val="38804066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0"/>
          <p:cNvPicPr preferRelativeResize="0"/>
          <p:nvPr/>
        </p:nvPicPr>
        <p:blipFill>
          <a:blip r:embed="rId3">
            <a:alphaModFix/>
          </a:blip>
          <a:stretch>
            <a:fillRect/>
          </a:stretch>
        </p:blipFill>
        <p:spPr>
          <a:xfrm>
            <a:off x="1" y="0"/>
            <a:ext cx="12192004" cy="6858000"/>
          </a:xfrm>
          <a:prstGeom prst="rect">
            <a:avLst/>
          </a:prstGeom>
          <a:noFill/>
          <a:ln w="9525" cap="flat" cmpd="sng">
            <a:solidFill>
              <a:schemeClr val="accent3"/>
            </a:solidFill>
            <a:prstDash val="solid"/>
            <a:round/>
            <a:headEnd type="none" w="sm" len="sm"/>
            <a:tailEnd type="none" w="sm" len="sm"/>
          </a:ln>
        </p:spPr>
      </p:pic>
      <p:sp>
        <p:nvSpPr>
          <p:cNvPr id="2" name="Slide Number Placeholder 1">
            <a:extLst>
              <a:ext uri="{FF2B5EF4-FFF2-40B4-BE49-F238E27FC236}">
                <a16:creationId xmlns:a16="http://schemas.microsoft.com/office/drawing/2014/main" id="{587E8307-5149-DA37-6682-B842197E535A}"/>
              </a:ext>
            </a:extLst>
          </p:cNvPr>
          <p:cNvSpPr>
            <a:spLocks noGrp="1"/>
          </p:cNvSpPr>
          <p:nvPr>
            <p:ph type="sldNum" idx="12"/>
          </p:nvPr>
        </p:nvSpPr>
        <p:spPr/>
        <p:txBody>
          <a:bodyPr/>
          <a:lstStyle/>
          <a:p>
            <a:fld id="{00000000-1234-1234-1234-123412341234}" type="slidenum">
              <a:rPr lang="en" smtClean="0"/>
              <a:pPr/>
              <a:t>46</a:t>
            </a:fld>
            <a:endParaRPr lang="en"/>
          </a:p>
        </p:txBody>
      </p:sp>
    </p:spTree>
    <p:extLst>
      <p:ext uri="{BB962C8B-B14F-4D97-AF65-F5344CB8AC3E}">
        <p14:creationId xmlns:p14="http://schemas.microsoft.com/office/powerpoint/2010/main" val="42499134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1"/>
          <p:cNvPicPr preferRelativeResize="0"/>
          <p:nvPr/>
        </p:nvPicPr>
        <p:blipFill>
          <a:blip r:embed="rId3">
            <a:alphaModFix/>
          </a:blip>
          <a:stretch>
            <a:fillRect/>
          </a:stretch>
        </p:blipFill>
        <p:spPr>
          <a:xfrm>
            <a:off x="425233" y="203200"/>
            <a:ext cx="11341531" cy="6451603"/>
          </a:xfrm>
          <a:prstGeom prst="rect">
            <a:avLst/>
          </a:prstGeom>
          <a:noFill/>
          <a:ln>
            <a:noFill/>
          </a:ln>
        </p:spPr>
      </p:pic>
      <p:pic>
        <p:nvPicPr>
          <p:cNvPr id="96" name="Google Shape;96;p21"/>
          <p:cNvPicPr preferRelativeResize="0"/>
          <p:nvPr/>
        </p:nvPicPr>
        <p:blipFill>
          <a:blip r:embed="rId3">
            <a:alphaModFix/>
          </a:blip>
          <a:stretch>
            <a:fillRect/>
          </a:stretch>
        </p:blipFill>
        <p:spPr>
          <a:xfrm>
            <a:off x="0" y="1"/>
            <a:ext cx="11341531" cy="6858001"/>
          </a:xfrm>
          <a:prstGeom prst="rect">
            <a:avLst/>
          </a:prstGeom>
          <a:noFill/>
          <a:ln>
            <a:noFill/>
          </a:ln>
        </p:spPr>
      </p:pic>
      <p:sp>
        <p:nvSpPr>
          <p:cNvPr id="2" name="Slide Number Placeholder 1">
            <a:extLst>
              <a:ext uri="{FF2B5EF4-FFF2-40B4-BE49-F238E27FC236}">
                <a16:creationId xmlns:a16="http://schemas.microsoft.com/office/drawing/2014/main" id="{E37086A5-6D04-B1F3-602F-AC19A5A7DE8B}"/>
              </a:ext>
            </a:extLst>
          </p:cNvPr>
          <p:cNvSpPr>
            <a:spLocks noGrp="1"/>
          </p:cNvSpPr>
          <p:nvPr>
            <p:ph type="sldNum" idx="12"/>
          </p:nvPr>
        </p:nvSpPr>
        <p:spPr/>
        <p:txBody>
          <a:bodyPr/>
          <a:lstStyle/>
          <a:p>
            <a:fld id="{00000000-1234-1234-1234-123412341234}" type="slidenum">
              <a:rPr lang="en" smtClean="0"/>
              <a:pPr/>
              <a:t>47</a:t>
            </a:fld>
            <a:endParaRPr lang="en"/>
          </a:p>
        </p:txBody>
      </p:sp>
    </p:spTree>
    <p:extLst>
      <p:ext uri="{BB962C8B-B14F-4D97-AF65-F5344CB8AC3E}">
        <p14:creationId xmlns:p14="http://schemas.microsoft.com/office/powerpoint/2010/main" val="1683557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3"/>
          <p:cNvPicPr preferRelativeResize="0"/>
          <p:nvPr/>
        </p:nvPicPr>
        <p:blipFill>
          <a:blip r:embed="rId3">
            <a:alphaModFix/>
          </a:blip>
          <a:stretch>
            <a:fillRect/>
          </a:stretch>
        </p:blipFill>
        <p:spPr>
          <a:xfrm>
            <a:off x="1" y="1"/>
            <a:ext cx="12192004" cy="6858001"/>
          </a:xfrm>
          <a:prstGeom prst="rect">
            <a:avLst/>
          </a:prstGeom>
          <a:noFill/>
          <a:ln>
            <a:noFill/>
          </a:ln>
        </p:spPr>
      </p:pic>
      <p:sp>
        <p:nvSpPr>
          <p:cNvPr id="2" name="Slide Number Placeholder 1">
            <a:extLst>
              <a:ext uri="{FF2B5EF4-FFF2-40B4-BE49-F238E27FC236}">
                <a16:creationId xmlns:a16="http://schemas.microsoft.com/office/drawing/2014/main" id="{D53B27C4-593F-A7AA-864A-8E83F61EE815}"/>
              </a:ext>
            </a:extLst>
          </p:cNvPr>
          <p:cNvSpPr>
            <a:spLocks noGrp="1"/>
          </p:cNvSpPr>
          <p:nvPr>
            <p:ph type="sldNum" idx="12"/>
          </p:nvPr>
        </p:nvSpPr>
        <p:spPr/>
        <p:txBody>
          <a:bodyPr/>
          <a:lstStyle/>
          <a:p>
            <a:fld id="{00000000-1234-1234-1234-123412341234}" type="slidenum">
              <a:rPr lang="en" smtClean="0"/>
              <a:pPr/>
              <a:t>48</a:t>
            </a:fld>
            <a:endParaRPr lang="en"/>
          </a:p>
        </p:txBody>
      </p:sp>
    </p:spTree>
    <p:extLst>
      <p:ext uri="{BB962C8B-B14F-4D97-AF65-F5344CB8AC3E}">
        <p14:creationId xmlns:p14="http://schemas.microsoft.com/office/powerpoint/2010/main" val="26429412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977FE-BF27-BF94-E20D-ABA11755E9EE}"/>
              </a:ext>
            </a:extLst>
          </p:cNvPr>
          <p:cNvSpPr>
            <a:spLocks noGrp="1"/>
          </p:cNvSpPr>
          <p:nvPr>
            <p:ph type="title"/>
          </p:nvPr>
        </p:nvSpPr>
        <p:spPr/>
        <p:txBody>
          <a:bodyPr/>
          <a:lstStyle/>
          <a:p>
            <a:r>
              <a:rPr lang="en-US" dirty="0"/>
              <a:t>Drafting Assistance</a:t>
            </a:r>
          </a:p>
        </p:txBody>
      </p:sp>
      <p:graphicFrame>
        <p:nvGraphicFramePr>
          <p:cNvPr id="6" name="Content Placeholder 2">
            <a:extLst>
              <a:ext uri="{FF2B5EF4-FFF2-40B4-BE49-F238E27FC236}">
                <a16:creationId xmlns:a16="http://schemas.microsoft.com/office/drawing/2014/main" id="{A99070BC-0A0A-0AA1-6F23-9BB535512729}"/>
              </a:ext>
            </a:extLst>
          </p:cNvPr>
          <p:cNvGraphicFramePr>
            <a:graphicFrameLocks noGrp="1"/>
          </p:cNvGraphicFramePr>
          <p:nvPr>
            <p:ph idx="1"/>
            <p:extLst>
              <p:ext uri="{D42A27DB-BD31-4B8C-83A1-F6EECF244321}">
                <p14:modId xmlns:p14="http://schemas.microsoft.com/office/powerpoint/2010/main" val="4248073031"/>
              </p:ext>
            </p:extLst>
          </p:nvPr>
        </p:nvGraphicFramePr>
        <p:xfrm>
          <a:off x="838200" y="192850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BD17BD39-86D9-D25A-AAC0-811F6C69755D}"/>
              </a:ext>
            </a:extLst>
          </p:cNvPr>
          <p:cNvSpPr>
            <a:spLocks noGrp="1"/>
          </p:cNvSpPr>
          <p:nvPr>
            <p:ph type="sldNum" sz="quarter" idx="4"/>
          </p:nvPr>
        </p:nvSpPr>
        <p:spPr/>
        <p:txBody>
          <a:bodyPr/>
          <a:lstStyle/>
          <a:p>
            <a:fld id="{5AEFBC9A-0139-4B90-9303-F582C3459D17}" type="slidenum">
              <a:rPr lang="en-US" smtClean="0"/>
              <a:pPr/>
              <a:t>49</a:t>
            </a:fld>
            <a:endParaRPr lang="en-US" dirty="0"/>
          </a:p>
        </p:txBody>
      </p:sp>
    </p:spTree>
    <p:extLst>
      <p:ext uri="{BB962C8B-B14F-4D97-AF65-F5344CB8AC3E}">
        <p14:creationId xmlns:p14="http://schemas.microsoft.com/office/powerpoint/2010/main" val="4110308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9062D-E56B-4736-A642-0E617C3C7D74}"/>
              </a:ext>
            </a:extLst>
          </p:cNvPr>
          <p:cNvSpPr>
            <a:spLocks noGrp="1"/>
          </p:cNvSpPr>
          <p:nvPr>
            <p:ph type="title"/>
          </p:nvPr>
        </p:nvSpPr>
        <p:spPr/>
        <p:txBody>
          <a:bodyPr/>
          <a:lstStyle/>
          <a:p>
            <a:r>
              <a:rPr lang="en-US" dirty="0"/>
              <a:t>How It Works</a:t>
            </a:r>
          </a:p>
        </p:txBody>
      </p:sp>
      <p:sp>
        <p:nvSpPr>
          <p:cNvPr id="3" name="Text Placeholder 2">
            <a:extLst>
              <a:ext uri="{FF2B5EF4-FFF2-40B4-BE49-F238E27FC236}">
                <a16:creationId xmlns:a16="http://schemas.microsoft.com/office/drawing/2014/main" id="{33A6875D-EAF4-4895-A2A4-77A088B93BF4}"/>
              </a:ext>
            </a:extLst>
          </p:cNvPr>
          <p:cNvSpPr>
            <a:spLocks noGrp="1"/>
          </p:cNvSpPr>
          <p:nvPr>
            <p:ph type="body" idx="1"/>
          </p:nvPr>
        </p:nvSpPr>
        <p:spPr/>
        <p:txBody>
          <a:bodyPr/>
          <a:lstStyle/>
          <a:p>
            <a:r>
              <a:rPr lang="en-US" b="1" dirty="0"/>
              <a:t>Samuel A. </a:t>
            </a:r>
            <a:r>
              <a:rPr lang="en-US" b="1" dirty="0" err="1"/>
              <a:t>Thumma</a:t>
            </a:r>
            <a:r>
              <a:rPr lang="en-US" dirty="0"/>
              <a:t>  Arizona Court of Appeals, Division One</a:t>
            </a:r>
          </a:p>
        </p:txBody>
      </p:sp>
      <p:sp>
        <p:nvSpPr>
          <p:cNvPr id="4" name="Slide Number Placeholder 3">
            <a:extLst>
              <a:ext uri="{FF2B5EF4-FFF2-40B4-BE49-F238E27FC236}">
                <a16:creationId xmlns:a16="http://schemas.microsoft.com/office/drawing/2014/main" id="{1EB160BC-06BF-4845-A002-ABA9B2D0E67D}"/>
              </a:ext>
            </a:extLst>
          </p:cNvPr>
          <p:cNvSpPr>
            <a:spLocks noGrp="1"/>
          </p:cNvSpPr>
          <p:nvPr>
            <p:ph type="sldNum" sz="quarter" idx="4"/>
          </p:nvPr>
        </p:nvSpPr>
        <p:spPr/>
        <p:txBody>
          <a:bodyPr/>
          <a:lstStyle/>
          <a:p>
            <a:fld id="{5AEFBC9A-0139-4B90-9303-F582C3459D17}" type="slidenum">
              <a:rPr lang="en-US" smtClean="0">
                <a:solidFill>
                  <a:schemeClr val="tx1"/>
                </a:solidFill>
              </a:rPr>
              <a:pPr/>
              <a:t>5</a:t>
            </a:fld>
            <a:endParaRPr lang="en-US" dirty="0">
              <a:solidFill>
                <a:schemeClr val="tx1"/>
              </a:solidFill>
            </a:endParaRPr>
          </a:p>
        </p:txBody>
      </p:sp>
    </p:spTree>
    <p:extLst>
      <p:ext uri="{BB962C8B-B14F-4D97-AF65-F5344CB8AC3E}">
        <p14:creationId xmlns:p14="http://schemas.microsoft.com/office/powerpoint/2010/main" val="324174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10;&#10;Description automatically generated">
            <a:extLst>
              <a:ext uri="{FF2B5EF4-FFF2-40B4-BE49-F238E27FC236}">
                <a16:creationId xmlns:a16="http://schemas.microsoft.com/office/drawing/2014/main" id="{005DDC03-1C8A-FC16-E446-1C117A71B05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3511" y="1123527"/>
            <a:ext cx="8984973" cy="4604800"/>
          </a:xfrm>
          <a:prstGeom prst="rect">
            <a:avLst/>
          </a:prstGeom>
        </p:spPr>
      </p:pic>
      <p:sp>
        <p:nvSpPr>
          <p:cNvPr id="2" name="Slide Number Placeholder 1">
            <a:extLst>
              <a:ext uri="{FF2B5EF4-FFF2-40B4-BE49-F238E27FC236}">
                <a16:creationId xmlns:a16="http://schemas.microsoft.com/office/drawing/2014/main" id="{B0CF7CE1-A5DE-A29A-E70C-95BBDFB579F7}"/>
              </a:ext>
            </a:extLst>
          </p:cNvPr>
          <p:cNvSpPr>
            <a:spLocks noGrp="1"/>
          </p:cNvSpPr>
          <p:nvPr>
            <p:ph type="sldNum" sz="quarter" idx="12"/>
          </p:nvPr>
        </p:nvSpPr>
        <p:spPr>
          <a:xfrm>
            <a:off x="11292840" y="6172200"/>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600"/>
              </a:spcAft>
              <a:buClrTx/>
              <a:buSzTx/>
              <a:buFontTx/>
              <a:buNone/>
              <a:tabLst/>
              <a:defRPr/>
            </a:pPr>
            <a:fld id="{20C55ADE-EA7B-48F4-AFF4-1B256C6E7B75}" type="slidenum">
              <a:rPr lang="en-US" smtClean="0"/>
              <a:pPr marL="0" marR="0" lvl="0" indent="0" algn="ctr" defTabSz="457200" rtl="0" eaLnBrk="1" fontAlgn="auto" latinLnBrk="0" hangingPunct="1">
                <a:lnSpc>
                  <a:spcPct val="90000"/>
                </a:lnSpc>
                <a:spcBef>
                  <a:spcPts val="0"/>
                </a:spcBef>
                <a:spcAft>
                  <a:spcPts val="600"/>
                </a:spcAft>
                <a:buClrTx/>
                <a:buSzTx/>
                <a:buFontTx/>
                <a:buNone/>
                <a:tabLst/>
                <a:defRPr/>
              </a:pPr>
              <a:t>50</a:t>
            </a:fld>
            <a:endParaRPr kumimoji="0" lang="en-US" sz="3600" b="0" i="0" u="none" strike="noStrike" kern="1200" cap="none" spc="0" normalizeH="0" baseline="0" noProof="0">
              <a:ln>
                <a:noFill/>
              </a:ln>
              <a:solidFill>
                <a:srgbClr val="D6D3CC">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2050906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84918D98-4376-F044-ADFD-7D31D4571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463" y="1123527"/>
            <a:ext cx="8567069" cy="4604800"/>
          </a:xfrm>
          <a:prstGeom prst="rect">
            <a:avLst/>
          </a:prstGeom>
        </p:spPr>
      </p:pic>
      <p:sp>
        <p:nvSpPr>
          <p:cNvPr id="2" name="Slide Number Placeholder 1">
            <a:extLst>
              <a:ext uri="{FF2B5EF4-FFF2-40B4-BE49-F238E27FC236}">
                <a16:creationId xmlns:a16="http://schemas.microsoft.com/office/drawing/2014/main" id="{F587B439-7D66-6F37-0FED-36A6BF8475DC}"/>
              </a:ext>
            </a:extLst>
          </p:cNvPr>
          <p:cNvSpPr>
            <a:spLocks noGrp="1"/>
          </p:cNvSpPr>
          <p:nvPr>
            <p:ph type="sldNum" sz="quarter" idx="12"/>
          </p:nvPr>
        </p:nvSpPr>
        <p:spPr>
          <a:xfrm>
            <a:off x="11292840" y="6172200"/>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600"/>
              </a:spcAft>
              <a:buClrTx/>
              <a:buSzTx/>
              <a:buFontTx/>
              <a:buNone/>
              <a:tabLst/>
              <a:defRPr/>
            </a:pPr>
            <a:fld id="{20C55ADE-EA7B-48F4-AFF4-1B256C6E7B75}" type="slidenum">
              <a:rPr lang="en-US" smtClean="0"/>
              <a:pPr marL="0" marR="0" lvl="0" indent="0" algn="ctr" defTabSz="457200" rtl="0" eaLnBrk="1" fontAlgn="auto" latinLnBrk="0" hangingPunct="1">
                <a:lnSpc>
                  <a:spcPct val="90000"/>
                </a:lnSpc>
                <a:spcBef>
                  <a:spcPts val="0"/>
                </a:spcBef>
                <a:spcAft>
                  <a:spcPts val="600"/>
                </a:spcAft>
                <a:buClrTx/>
                <a:buSzTx/>
                <a:buFontTx/>
                <a:buNone/>
                <a:tabLst/>
                <a:defRPr/>
              </a:pPr>
              <a:t>51</a:t>
            </a:fld>
            <a:endParaRPr kumimoji="0" lang="en-US" sz="3600" b="0" i="0" u="none" strike="noStrike" kern="1200" cap="none" spc="0" normalizeH="0" baseline="0" noProof="0">
              <a:ln>
                <a:noFill/>
              </a:ln>
              <a:solidFill>
                <a:srgbClr val="D6D3CC">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1740765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7CE586BE-4D3F-E36B-0B1E-217BB5ADB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317" y="1123527"/>
            <a:ext cx="8941361" cy="4604800"/>
          </a:xfrm>
          <a:prstGeom prst="rect">
            <a:avLst/>
          </a:prstGeom>
        </p:spPr>
      </p:pic>
      <p:sp>
        <p:nvSpPr>
          <p:cNvPr id="2" name="Slide Number Placeholder 1">
            <a:extLst>
              <a:ext uri="{FF2B5EF4-FFF2-40B4-BE49-F238E27FC236}">
                <a16:creationId xmlns:a16="http://schemas.microsoft.com/office/drawing/2014/main" id="{5C305646-36EC-E22A-E6A5-3DB6F85B791B}"/>
              </a:ext>
            </a:extLst>
          </p:cNvPr>
          <p:cNvSpPr>
            <a:spLocks noGrp="1"/>
          </p:cNvSpPr>
          <p:nvPr>
            <p:ph type="sldNum" sz="quarter" idx="12"/>
          </p:nvPr>
        </p:nvSpPr>
        <p:spPr>
          <a:xfrm>
            <a:off x="11292840" y="6172200"/>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600"/>
              </a:spcAft>
              <a:buClrTx/>
              <a:buSzTx/>
              <a:buFontTx/>
              <a:buNone/>
              <a:tabLst/>
              <a:defRPr/>
            </a:pPr>
            <a:fld id="{20C55ADE-EA7B-48F4-AFF4-1B256C6E7B75}" type="slidenum">
              <a:rPr lang="en-US" smtClean="0"/>
              <a:pPr marL="0" marR="0" lvl="0" indent="0" algn="ctr" defTabSz="457200" rtl="0" eaLnBrk="1" fontAlgn="auto" latinLnBrk="0" hangingPunct="1">
                <a:lnSpc>
                  <a:spcPct val="90000"/>
                </a:lnSpc>
                <a:spcBef>
                  <a:spcPts val="0"/>
                </a:spcBef>
                <a:spcAft>
                  <a:spcPts val="600"/>
                </a:spcAft>
                <a:buClrTx/>
                <a:buSzTx/>
                <a:buFontTx/>
                <a:buNone/>
                <a:tabLst/>
                <a:defRPr/>
              </a:pPr>
              <a:t>52</a:t>
            </a:fld>
            <a:endParaRPr kumimoji="0" lang="en-US" sz="3600" b="0" i="0" u="none" strike="noStrike" kern="1200" cap="none" spc="0" normalizeH="0" baseline="0" noProof="0">
              <a:ln>
                <a:noFill/>
              </a:ln>
              <a:solidFill>
                <a:srgbClr val="D6D3CC">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9281301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C6DE9E3-8D78-9518-049B-6124894F3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477" y="1460597"/>
            <a:ext cx="9951041" cy="3930660"/>
          </a:xfrm>
          <a:prstGeom prst="rect">
            <a:avLst/>
          </a:prstGeom>
        </p:spPr>
      </p:pic>
      <p:sp>
        <p:nvSpPr>
          <p:cNvPr id="2" name="Slide Number Placeholder 1">
            <a:extLst>
              <a:ext uri="{FF2B5EF4-FFF2-40B4-BE49-F238E27FC236}">
                <a16:creationId xmlns:a16="http://schemas.microsoft.com/office/drawing/2014/main" id="{13C97FC6-C44C-1F2D-ADBA-5C365CEF78DA}"/>
              </a:ext>
            </a:extLst>
          </p:cNvPr>
          <p:cNvSpPr>
            <a:spLocks noGrp="1"/>
          </p:cNvSpPr>
          <p:nvPr>
            <p:ph type="sldNum" sz="quarter" idx="12"/>
          </p:nvPr>
        </p:nvSpPr>
        <p:spPr>
          <a:xfrm>
            <a:off x="11292840" y="6172200"/>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600"/>
              </a:spcAft>
              <a:buClrTx/>
              <a:buSzTx/>
              <a:buFontTx/>
              <a:buNone/>
              <a:tabLst/>
              <a:defRPr/>
            </a:pPr>
            <a:fld id="{20C55ADE-EA7B-48F4-AFF4-1B256C6E7B75}" type="slidenum">
              <a:rPr lang="en-US" smtClean="0"/>
              <a:pPr marL="0" marR="0" lvl="0" indent="0" algn="ctr" defTabSz="457200" rtl="0" eaLnBrk="1" fontAlgn="auto" latinLnBrk="0" hangingPunct="1">
                <a:lnSpc>
                  <a:spcPct val="90000"/>
                </a:lnSpc>
                <a:spcBef>
                  <a:spcPts val="0"/>
                </a:spcBef>
                <a:spcAft>
                  <a:spcPts val="600"/>
                </a:spcAft>
                <a:buClrTx/>
                <a:buSzTx/>
                <a:buFontTx/>
                <a:buNone/>
                <a:tabLst/>
                <a:defRPr/>
              </a:pPr>
              <a:t>53</a:t>
            </a:fld>
            <a:endParaRPr kumimoji="0" lang="en-US" sz="3600" b="0" i="0" u="none" strike="noStrike" kern="1200" cap="none" spc="0" normalizeH="0" baseline="0" noProof="0">
              <a:ln>
                <a:noFill/>
              </a:ln>
              <a:solidFill>
                <a:srgbClr val="D6D3CC">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9052528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322BA-039D-151C-C82E-D357839DCBA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Google NotebookLM - Audio Overview</a:t>
            </a:r>
          </a:p>
        </p:txBody>
      </p:sp>
      <p:pic>
        <p:nvPicPr>
          <p:cNvPr id="5" name="Content Placeholder 4" descr="A person and person talking in front of microphones&#10;&#10;Description automatically generated">
            <a:extLst>
              <a:ext uri="{FF2B5EF4-FFF2-40B4-BE49-F238E27FC236}">
                <a16:creationId xmlns:a16="http://schemas.microsoft.com/office/drawing/2014/main" id="{7D69493B-A3DA-C383-D4A5-E10047269D04}"/>
              </a:ext>
            </a:extLst>
          </p:cNvPr>
          <p:cNvPicPr>
            <a:picLocks noGrp="1" noChangeAspect="1"/>
          </p:cNvPicPr>
          <p:nvPr>
            <p:ph idx="1"/>
          </p:nvPr>
        </p:nvPicPr>
        <p:blipFill>
          <a:blip r:embed="rId5"/>
          <a:srcRect t="3167" b="21833"/>
          <a:stretch/>
        </p:blipFill>
        <p:spPr>
          <a:xfrm>
            <a:off x="20" y="10"/>
            <a:ext cx="12191980" cy="6857990"/>
          </a:xfrm>
          <a:prstGeom prst="rect">
            <a:avLst/>
          </a:prstGeom>
        </p:spPr>
      </p:pic>
      <p:pic>
        <p:nvPicPr>
          <p:cNvPr id="4" name="Gaudet v Mosaic_ Subpoena Compliance and Discovery Disputes-2.wav">
            <a:hlinkClick r:id="" action="ppaction://media"/>
            <a:extLst>
              <a:ext uri="{FF2B5EF4-FFF2-40B4-BE49-F238E27FC236}">
                <a16:creationId xmlns:a16="http://schemas.microsoft.com/office/drawing/2014/main" id="{B66902EE-F7B7-D0EC-5F3A-22407C2640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22000" y="5324532"/>
            <a:ext cx="812800" cy="812800"/>
          </a:xfrm>
          <a:prstGeom prst="rect">
            <a:avLst/>
          </a:prstGeom>
        </p:spPr>
      </p:pic>
      <p:sp>
        <p:nvSpPr>
          <p:cNvPr id="3" name="Slide Number Placeholder 2">
            <a:extLst>
              <a:ext uri="{FF2B5EF4-FFF2-40B4-BE49-F238E27FC236}">
                <a16:creationId xmlns:a16="http://schemas.microsoft.com/office/drawing/2014/main" id="{10F5FD2F-B755-484F-9D65-9DA29B75B7E6}"/>
              </a:ext>
            </a:extLst>
          </p:cNvPr>
          <p:cNvSpPr>
            <a:spLocks noGrp="1"/>
          </p:cNvSpPr>
          <p:nvPr>
            <p:ph type="sldNum" sz="quarter" idx="4"/>
          </p:nvPr>
        </p:nvSpPr>
        <p:spPr/>
        <p:txBody>
          <a:bodyPr/>
          <a:lstStyle/>
          <a:p>
            <a:fld id="{5AEFBC9A-0139-4B90-9303-F582C3459D17}" type="slidenum">
              <a:rPr lang="en-US" smtClean="0"/>
              <a:pPr/>
              <a:t>54</a:t>
            </a:fld>
            <a:endParaRPr lang="en-US" dirty="0"/>
          </a:p>
        </p:txBody>
      </p:sp>
    </p:spTree>
    <p:extLst>
      <p:ext uri="{BB962C8B-B14F-4D97-AF65-F5344CB8AC3E}">
        <p14:creationId xmlns:p14="http://schemas.microsoft.com/office/powerpoint/2010/main" val="63550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text, application&#10;&#10;AI-generated content may be incorrect.">
            <a:extLst>
              <a:ext uri="{FF2B5EF4-FFF2-40B4-BE49-F238E27FC236}">
                <a16:creationId xmlns:a16="http://schemas.microsoft.com/office/drawing/2014/main" id="{2853B22D-A018-6BD1-45ED-8252AC3C8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729995"/>
            <a:ext cx="10905066" cy="5398008"/>
          </a:xfrm>
          <a:prstGeom prst="rect">
            <a:avLst/>
          </a:prstGeom>
        </p:spPr>
      </p:pic>
      <p:sp>
        <p:nvSpPr>
          <p:cNvPr id="2" name="Slide Number Placeholder 1">
            <a:extLst>
              <a:ext uri="{FF2B5EF4-FFF2-40B4-BE49-F238E27FC236}">
                <a16:creationId xmlns:a16="http://schemas.microsoft.com/office/drawing/2014/main" id="{1559F27E-6457-301D-86B0-E2D2DE8ABD88}"/>
              </a:ext>
            </a:extLst>
          </p:cNvPr>
          <p:cNvSpPr>
            <a:spLocks noGrp="1"/>
          </p:cNvSpPr>
          <p:nvPr>
            <p:ph type="sldNum" sz="quarter" idx="4"/>
          </p:nvPr>
        </p:nvSpPr>
        <p:spPr>
          <a:xfrm>
            <a:off x="8610600" y="6356350"/>
            <a:ext cx="2743200" cy="365125"/>
          </a:xfrm>
        </p:spPr>
        <p:txBody>
          <a:bodyPr>
            <a:normAutofit/>
          </a:bodyPr>
          <a:lstStyle/>
          <a:p>
            <a:pPr>
              <a:spcAft>
                <a:spcPts val="600"/>
              </a:spcAft>
            </a:pPr>
            <a:fld id="{5AEFBC9A-0139-4B90-9303-F582C3459D17}" type="slidenum">
              <a:rPr lang="en-US" smtClean="0"/>
              <a:pPr>
                <a:spcAft>
                  <a:spcPts val="600"/>
                </a:spcAft>
              </a:pPr>
              <a:t>55</a:t>
            </a:fld>
            <a:endParaRPr lang="en-US" dirty="0"/>
          </a:p>
        </p:txBody>
      </p:sp>
    </p:spTree>
    <p:extLst>
      <p:ext uri="{BB962C8B-B14F-4D97-AF65-F5344CB8AC3E}">
        <p14:creationId xmlns:p14="http://schemas.microsoft.com/office/powerpoint/2010/main" val="31560349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Text&#10;&#10;AI-generated content may be incorrect.">
            <a:extLst>
              <a:ext uri="{FF2B5EF4-FFF2-40B4-BE49-F238E27FC236}">
                <a16:creationId xmlns:a16="http://schemas.microsoft.com/office/drawing/2014/main" id="{09A385A5-4AFB-B676-18FA-7489A84A5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2038604"/>
            <a:ext cx="10905066" cy="2780790"/>
          </a:xfrm>
          <a:prstGeom prst="rect">
            <a:avLst/>
          </a:prstGeom>
        </p:spPr>
      </p:pic>
      <p:sp>
        <p:nvSpPr>
          <p:cNvPr id="2" name="Slide Number Placeholder 1">
            <a:extLst>
              <a:ext uri="{FF2B5EF4-FFF2-40B4-BE49-F238E27FC236}">
                <a16:creationId xmlns:a16="http://schemas.microsoft.com/office/drawing/2014/main" id="{6337B942-8340-2BA5-0F64-C85891B2D5D9}"/>
              </a:ext>
            </a:extLst>
          </p:cNvPr>
          <p:cNvSpPr>
            <a:spLocks noGrp="1"/>
          </p:cNvSpPr>
          <p:nvPr>
            <p:ph type="sldNum" sz="quarter" idx="4"/>
          </p:nvPr>
        </p:nvSpPr>
        <p:spPr>
          <a:xfrm>
            <a:off x="8610600" y="6356350"/>
            <a:ext cx="2743200" cy="365125"/>
          </a:xfrm>
        </p:spPr>
        <p:txBody>
          <a:bodyPr>
            <a:normAutofit/>
          </a:bodyPr>
          <a:lstStyle/>
          <a:p>
            <a:pPr>
              <a:spcAft>
                <a:spcPts val="600"/>
              </a:spcAft>
            </a:pPr>
            <a:fld id="{5AEFBC9A-0139-4B90-9303-F582C3459D17}" type="slidenum">
              <a:rPr lang="en-US" smtClean="0"/>
              <a:pPr>
                <a:spcAft>
                  <a:spcPts val="600"/>
                </a:spcAft>
              </a:pPr>
              <a:t>56</a:t>
            </a:fld>
            <a:endParaRPr lang="en-US"/>
          </a:p>
        </p:txBody>
      </p:sp>
    </p:spTree>
    <p:extLst>
      <p:ext uri="{BB962C8B-B14F-4D97-AF65-F5344CB8AC3E}">
        <p14:creationId xmlns:p14="http://schemas.microsoft.com/office/powerpoint/2010/main" val="22510246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Teams&#10;&#10;AI-generated content may be incorrect.">
            <a:extLst>
              <a:ext uri="{FF2B5EF4-FFF2-40B4-BE49-F238E27FC236}">
                <a16:creationId xmlns:a16="http://schemas.microsoft.com/office/drawing/2014/main" id="{72852A79-D844-8C01-5CC3-AB79C6306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477" y="1746690"/>
            <a:ext cx="9951041" cy="3358474"/>
          </a:xfrm>
          <a:prstGeom prst="rect">
            <a:avLst/>
          </a:prstGeom>
        </p:spPr>
      </p:pic>
      <p:sp>
        <p:nvSpPr>
          <p:cNvPr id="2" name="Slide Number Placeholder 1">
            <a:extLst>
              <a:ext uri="{FF2B5EF4-FFF2-40B4-BE49-F238E27FC236}">
                <a16:creationId xmlns:a16="http://schemas.microsoft.com/office/drawing/2014/main" id="{109DB585-9805-26C8-6A8C-39271FE1A20F}"/>
              </a:ext>
            </a:extLst>
          </p:cNvPr>
          <p:cNvSpPr>
            <a:spLocks noGrp="1"/>
          </p:cNvSpPr>
          <p:nvPr>
            <p:ph type="sldNum" sz="quarter" idx="12"/>
          </p:nvPr>
        </p:nvSpPr>
        <p:spPr>
          <a:xfrm>
            <a:off x="11292840" y="6172200"/>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20C55ADE-EA7B-48F4-AFF4-1B256C6E7B75}" type="slidenum">
              <a:rPr lang="en-US" smtClean="0"/>
              <a:pPr>
                <a:lnSpc>
                  <a:spcPct val="90000"/>
                </a:lnSpc>
                <a:spcAft>
                  <a:spcPts val="600"/>
                </a:spcAft>
              </a:pPr>
              <a:t>57</a:t>
            </a:fld>
            <a:endParaRPr lang="en-US" dirty="0"/>
          </a:p>
        </p:txBody>
      </p:sp>
    </p:spTree>
    <p:extLst>
      <p:ext uri="{BB962C8B-B14F-4D97-AF65-F5344CB8AC3E}">
        <p14:creationId xmlns:p14="http://schemas.microsoft.com/office/powerpoint/2010/main" val="42586063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10;&#10;AI-generated content may be incorrect.">
            <a:extLst>
              <a:ext uri="{FF2B5EF4-FFF2-40B4-BE49-F238E27FC236}">
                <a16:creationId xmlns:a16="http://schemas.microsoft.com/office/drawing/2014/main" id="{1AE6F004-07A8-3FDC-6CF0-404315A8118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1256" y="566928"/>
            <a:ext cx="6020816" cy="5524100"/>
          </a:xfrm>
          <a:prstGeom prst="rect">
            <a:avLst/>
          </a:prstGeom>
        </p:spPr>
      </p:pic>
      <p:sp>
        <p:nvSpPr>
          <p:cNvPr id="2" name="Slide Number Placeholder 1">
            <a:extLst>
              <a:ext uri="{FF2B5EF4-FFF2-40B4-BE49-F238E27FC236}">
                <a16:creationId xmlns:a16="http://schemas.microsoft.com/office/drawing/2014/main" id="{0BF1B3D4-2C2D-68D0-1D3B-3ED1ADB9658F}"/>
              </a:ext>
            </a:extLst>
          </p:cNvPr>
          <p:cNvSpPr>
            <a:spLocks noGrp="1"/>
          </p:cNvSpPr>
          <p:nvPr>
            <p:ph type="sldNum" sz="quarter" idx="12"/>
          </p:nvPr>
        </p:nvSpPr>
        <p:spPr>
          <a:xfrm>
            <a:off x="11292840" y="6172200"/>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20C55ADE-EA7B-48F4-AFF4-1B256C6E7B75}" type="slidenum">
              <a:rPr lang="en-US" smtClean="0"/>
              <a:pPr>
                <a:lnSpc>
                  <a:spcPct val="90000"/>
                </a:lnSpc>
                <a:spcAft>
                  <a:spcPts val="600"/>
                </a:spcAft>
              </a:pPr>
              <a:t>58</a:t>
            </a:fld>
            <a:endParaRPr lang="en-US"/>
          </a:p>
        </p:txBody>
      </p:sp>
    </p:spTree>
    <p:extLst>
      <p:ext uri="{BB962C8B-B14F-4D97-AF65-F5344CB8AC3E}">
        <p14:creationId xmlns:p14="http://schemas.microsoft.com/office/powerpoint/2010/main" val="24776269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E8F75-B981-B7A9-B435-AAFDA6F77456}"/>
              </a:ext>
            </a:extLst>
          </p:cNvPr>
          <p:cNvSpPr>
            <a:spLocks noGrp="1"/>
          </p:cNvSpPr>
          <p:nvPr>
            <p:ph type="title"/>
          </p:nvPr>
        </p:nvSpPr>
        <p:spPr>
          <a:xfrm>
            <a:off x="838201" y="300580"/>
            <a:ext cx="9829800" cy="1089529"/>
          </a:xfrm>
        </p:spPr>
        <p:txBody>
          <a:bodyPr>
            <a:normAutofit/>
          </a:bodyPr>
          <a:lstStyle/>
          <a:p>
            <a:r>
              <a:rPr lang="en-US" sz="3600">
                <a:solidFill>
                  <a:srgbClr val="FFFFFF"/>
                </a:solidFill>
              </a:rPr>
              <a:t>Responsible Uses of AI in Chambers</a:t>
            </a:r>
          </a:p>
        </p:txBody>
      </p:sp>
      <p:sp>
        <p:nvSpPr>
          <p:cNvPr id="12"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p>
        </p:txBody>
      </p:sp>
      <p:sp>
        <p:nvSpPr>
          <p:cNvPr id="14"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p>
        </p:txBody>
      </p:sp>
      <p:sp>
        <p:nvSpPr>
          <p:cNvPr id="16"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D338622A-BDBE-B686-B58A-513C2916996B}"/>
              </a:ext>
            </a:extLst>
          </p:cNvPr>
          <p:cNvSpPr>
            <a:spLocks noGrp="1"/>
          </p:cNvSpPr>
          <p:nvPr>
            <p:ph type="sldNum" sz="quarter" idx="4"/>
          </p:nvPr>
        </p:nvSpPr>
        <p:spPr>
          <a:xfrm>
            <a:off x="8610600" y="6356350"/>
            <a:ext cx="2743200" cy="365125"/>
          </a:xfrm>
        </p:spPr>
        <p:txBody>
          <a:bodyPr>
            <a:normAutofit/>
          </a:bodyPr>
          <a:lstStyle/>
          <a:p>
            <a:pPr>
              <a:spcAft>
                <a:spcPts val="600"/>
              </a:spcAft>
            </a:pPr>
            <a:fld id="{5AEFBC9A-0139-4B90-9303-F582C3459D17}" type="slidenum">
              <a:rPr lang="en-US">
                <a:solidFill>
                  <a:schemeClr val="tx1">
                    <a:alpha val="60000"/>
                  </a:schemeClr>
                </a:solidFill>
              </a:rPr>
              <a:pPr>
                <a:spcAft>
                  <a:spcPts val="600"/>
                </a:spcAft>
              </a:pPr>
              <a:t>59</a:t>
            </a:fld>
            <a:endParaRPr lang="en-US">
              <a:solidFill>
                <a:schemeClr val="tx1">
                  <a:alpha val="60000"/>
                </a:schemeClr>
              </a:solidFill>
            </a:endParaRPr>
          </a:p>
        </p:txBody>
      </p:sp>
      <p:graphicFrame>
        <p:nvGraphicFramePr>
          <p:cNvPr id="6" name="Content Placeholder 2">
            <a:extLst>
              <a:ext uri="{FF2B5EF4-FFF2-40B4-BE49-F238E27FC236}">
                <a16:creationId xmlns:a16="http://schemas.microsoft.com/office/drawing/2014/main" id="{CC96CCBF-808C-2E48-AA28-C2EA9A55D294}"/>
              </a:ext>
            </a:extLst>
          </p:cNvPr>
          <p:cNvGraphicFramePr>
            <a:graphicFrameLocks noGrp="1"/>
          </p:cNvGraphicFramePr>
          <p:nvPr>
            <p:ph idx="1"/>
            <p:extLst>
              <p:ext uri="{D42A27DB-BD31-4B8C-83A1-F6EECF244321}">
                <p14:modId xmlns:p14="http://schemas.microsoft.com/office/powerpoint/2010/main" val="2836014808"/>
              </p:ext>
            </p:extLst>
          </p:nvPr>
        </p:nvGraphicFramePr>
        <p:xfrm>
          <a:off x="838200" y="2211233"/>
          <a:ext cx="10515600" cy="3965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1632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25455-34A3-4DC9-B52E-3048049CFB69}"/>
              </a:ext>
            </a:extLst>
          </p:cNvPr>
          <p:cNvSpPr>
            <a:spLocks noGrp="1"/>
          </p:cNvSpPr>
          <p:nvPr>
            <p:ph type="title"/>
          </p:nvPr>
        </p:nvSpPr>
        <p:spPr>
          <a:xfrm>
            <a:off x="388596" y="555367"/>
            <a:ext cx="11014745" cy="1077146"/>
          </a:xfrm>
        </p:spPr>
        <p:txBody>
          <a:bodyPr>
            <a:normAutofit/>
          </a:bodyPr>
          <a:lstStyle/>
          <a:p>
            <a:pPr algn="ctr"/>
            <a:r>
              <a:rPr lang="en-US" dirty="0"/>
              <a:t>Terminology Matters . . . A Lot</a:t>
            </a:r>
          </a:p>
        </p:txBody>
      </p:sp>
      <p:sp>
        <p:nvSpPr>
          <p:cNvPr id="3" name="Content Placeholder 2">
            <a:extLst>
              <a:ext uri="{FF2B5EF4-FFF2-40B4-BE49-F238E27FC236}">
                <a16:creationId xmlns:a16="http://schemas.microsoft.com/office/drawing/2014/main" id="{47D6A7F1-DDB1-486C-A03C-82C97B2BE062}"/>
              </a:ext>
            </a:extLst>
          </p:cNvPr>
          <p:cNvSpPr>
            <a:spLocks noGrp="1"/>
          </p:cNvSpPr>
          <p:nvPr>
            <p:ph idx="1"/>
          </p:nvPr>
        </p:nvSpPr>
        <p:spPr>
          <a:xfrm>
            <a:off x="644854" y="1093940"/>
            <a:ext cx="10758487" cy="5288449"/>
          </a:xfrm>
        </p:spPr>
        <p:txBody>
          <a:bodyPr>
            <a:noAutofit/>
          </a:bodyPr>
          <a:lstStyle/>
          <a:p>
            <a:pPr>
              <a:lnSpc>
                <a:spcPct val="100000"/>
              </a:lnSpc>
              <a:spcBef>
                <a:spcPts val="600"/>
              </a:spcBef>
            </a:pPr>
            <a:endParaRPr lang="en-US" sz="3200" dirty="0"/>
          </a:p>
          <a:p>
            <a:pPr>
              <a:lnSpc>
                <a:spcPct val="100000"/>
              </a:lnSpc>
              <a:spcBef>
                <a:spcPts val="600"/>
              </a:spcBef>
            </a:pPr>
            <a:r>
              <a:rPr lang="en-US" sz="3200" dirty="0"/>
              <a:t>“10 AI terms everyone should know” (I added one, so actually 11 terms) </a:t>
            </a:r>
          </a:p>
          <a:p>
            <a:pPr>
              <a:lnSpc>
                <a:spcPct val="100000"/>
              </a:lnSpc>
              <a:spcBef>
                <a:spcPts val="600"/>
              </a:spcBef>
            </a:pPr>
            <a:r>
              <a:rPr lang="en-US" sz="3200" dirty="0"/>
              <a:t>Based on a helpful article by Susanna Ray at Microsoft, published way back on November 6, 2023.    </a:t>
            </a:r>
            <a:r>
              <a:rPr lang="en-US" sz="3200" dirty="0">
                <a:hlinkClick r:id="rId3"/>
              </a:rPr>
              <a:t>https://news.Microsoft.com/10-ai-terms/?OCID=lock2</a:t>
            </a:r>
            <a:r>
              <a:rPr lang="en-US" sz="3200" dirty="0"/>
              <a:t>.</a:t>
            </a:r>
          </a:p>
          <a:p>
            <a:pPr>
              <a:lnSpc>
                <a:spcPct val="100000"/>
              </a:lnSpc>
              <a:spcBef>
                <a:spcPts val="600"/>
              </a:spcBef>
            </a:pPr>
            <a:endParaRPr lang="en-US" sz="2800" dirty="0"/>
          </a:p>
        </p:txBody>
      </p:sp>
      <p:sp>
        <p:nvSpPr>
          <p:cNvPr id="4" name="Slide Number Placeholder 3">
            <a:extLst>
              <a:ext uri="{FF2B5EF4-FFF2-40B4-BE49-F238E27FC236}">
                <a16:creationId xmlns:a16="http://schemas.microsoft.com/office/drawing/2014/main" id="{9D70069F-B108-4D2E-A225-907B507C6F91}"/>
              </a:ext>
            </a:extLst>
          </p:cNvPr>
          <p:cNvSpPr>
            <a:spLocks noGrp="1"/>
          </p:cNvSpPr>
          <p:nvPr>
            <p:ph type="sldNum" sz="quarter" idx="4"/>
          </p:nvPr>
        </p:nvSpPr>
        <p:spPr/>
        <p:txBody>
          <a:bodyPr/>
          <a:lstStyle/>
          <a:p>
            <a:fld id="{5AEFBC9A-0139-4B90-9303-F582C3459D17}" type="slidenum">
              <a:rPr lang="en-US" smtClean="0"/>
              <a:pPr/>
              <a:t>6</a:t>
            </a:fld>
            <a:endParaRPr lang="en-US" dirty="0"/>
          </a:p>
        </p:txBody>
      </p:sp>
    </p:spTree>
    <p:extLst>
      <p:ext uri="{BB962C8B-B14F-4D97-AF65-F5344CB8AC3E}">
        <p14:creationId xmlns:p14="http://schemas.microsoft.com/office/powerpoint/2010/main" val="35145088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F8C85-6626-4710-AD7F-20D57453E92D}"/>
              </a:ext>
            </a:extLst>
          </p:cNvPr>
          <p:cNvSpPr>
            <a:spLocks noGrp="1"/>
          </p:cNvSpPr>
          <p:nvPr>
            <p:ph type="title"/>
          </p:nvPr>
        </p:nvSpPr>
        <p:spPr/>
        <p:txBody>
          <a:bodyPr>
            <a:normAutofit/>
          </a:bodyPr>
          <a:lstStyle/>
          <a:p>
            <a:r>
              <a:rPr lang="en-US" dirty="0"/>
              <a:t>Ethics Mini-Module with Hypothetical</a:t>
            </a:r>
          </a:p>
        </p:txBody>
      </p:sp>
      <p:sp>
        <p:nvSpPr>
          <p:cNvPr id="3" name="Text Placeholder 2">
            <a:extLst>
              <a:ext uri="{FF2B5EF4-FFF2-40B4-BE49-F238E27FC236}">
                <a16:creationId xmlns:a16="http://schemas.microsoft.com/office/drawing/2014/main" id="{EAEF65F7-822D-49E6-B7B9-ADEA50218F04}"/>
              </a:ext>
            </a:extLst>
          </p:cNvPr>
          <p:cNvSpPr>
            <a:spLocks noGrp="1"/>
          </p:cNvSpPr>
          <p:nvPr>
            <p:ph type="body" idx="1"/>
          </p:nvPr>
        </p:nvSpPr>
        <p:spPr/>
        <p:txBody>
          <a:bodyPr>
            <a:normAutofit/>
          </a:bodyPr>
          <a:lstStyle/>
          <a:p>
            <a:r>
              <a:rPr lang="en-US" b="1" dirty="0"/>
              <a:t>Anna Blackburne-Rigsby</a:t>
            </a:r>
            <a:r>
              <a:rPr lang="en-US" dirty="0"/>
              <a:t>  District of Columbia Court of Appeals</a:t>
            </a:r>
          </a:p>
        </p:txBody>
      </p:sp>
      <p:sp>
        <p:nvSpPr>
          <p:cNvPr id="4" name="Slide Number Placeholder 3">
            <a:extLst>
              <a:ext uri="{FF2B5EF4-FFF2-40B4-BE49-F238E27FC236}">
                <a16:creationId xmlns:a16="http://schemas.microsoft.com/office/drawing/2014/main" id="{9E6511DD-6C80-4B49-8A78-94D1C24CCF17}"/>
              </a:ext>
            </a:extLst>
          </p:cNvPr>
          <p:cNvSpPr>
            <a:spLocks noGrp="1"/>
          </p:cNvSpPr>
          <p:nvPr>
            <p:ph type="sldNum" sz="quarter" idx="4"/>
          </p:nvPr>
        </p:nvSpPr>
        <p:spPr/>
        <p:txBody>
          <a:bodyPr/>
          <a:lstStyle/>
          <a:p>
            <a:fld id="{5AEFBC9A-0139-4B90-9303-F582C3459D17}" type="slidenum">
              <a:rPr lang="en-US" smtClean="0">
                <a:solidFill>
                  <a:schemeClr val="tx1"/>
                </a:solidFill>
              </a:rPr>
              <a:pPr/>
              <a:t>60</a:t>
            </a:fld>
            <a:endParaRPr lang="en-US" dirty="0">
              <a:solidFill>
                <a:schemeClr val="tx1"/>
              </a:solidFill>
            </a:endParaRPr>
          </a:p>
        </p:txBody>
      </p:sp>
    </p:spTree>
    <p:extLst>
      <p:ext uri="{BB962C8B-B14F-4D97-AF65-F5344CB8AC3E}">
        <p14:creationId xmlns:p14="http://schemas.microsoft.com/office/powerpoint/2010/main" val="40552973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51C54-2D0F-EFE9-EA9B-8E5AB771BB96}"/>
              </a:ext>
            </a:extLst>
          </p:cNvPr>
          <p:cNvSpPr>
            <a:spLocks noGrp="1"/>
          </p:cNvSpPr>
          <p:nvPr>
            <p:ph type="title"/>
          </p:nvPr>
        </p:nvSpPr>
        <p:spPr/>
        <p:txBody>
          <a:bodyPr/>
          <a:lstStyle/>
          <a:p>
            <a:r>
              <a:rPr lang="en-US" dirty="0"/>
              <a:t>Ethical Duty</a:t>
            </a:r>
          </a:p>
        </p:txBody>
      </p:sp>
      <p:sp>
        <p:nvSpPr>
          <p:cNvPr id="3" name="Content Placeholder 2">
            <a:extLst>
              <a:ext uri="{FF2B5EF4-FFF2-40B4-BE49-F238E27FC236}">
                <a16:creationId xmlns:a16="http://schemas.microsoft.com/office/drawing/2014/main" id="{4D82FBBF-D5FB-0D68-B54B-B36F87539BED}"/>
              </a:ext>
            </a:extLst>
          </p:cNvPr>
          <p:cNvSpPr>
            <a:spLocks noGrp="1"/>
          </p:cNvSpPr>
          <p:nvPr>
            <p:ph idx="1"/>
          </p:nvPr>
        </p:nvSpPr>
        <p:spPr>
          <a:xfrm>
            <a:off x="838200" y="1793570"/>
            <a:ext cx="10515600" cy="4351338"/>
          </a:xfrm>
        </p:spPr>
        <p:txBody>
          <a:bodyPr>
            <a:normAutofit/>
          </a:bodyPr>
          <a:lstStyle/>
          <a:p>
            <a:pPr>
              <a:tabLst>
                <a:tab pos="225425" algn="l"/>
              </a:tabLst>
            </a:pPr>
            <a:r>
              <a:rPr lang="en-US" sz="2600" dirty="0"/>
              <a:t>Competence in technology is an ethical requirement for both lawyers and judges</a:t>
            </a:r>
          </a:p>
          <a:p>
            <a:pPr marL="457200" lvl="1" indent="0">
              <a:buNone/>
            </a:pPr>
            <a:r>
              <a:rPr lang="en-US" sz="2600" dirty="0"/>
              <a:t>Model Rule of Professional Conduct 1.1, Comment 8</a:t>
            </a:r>
          </a:p>
          <a:p>
            <a:pPr marL="457200" lvl="1" indent="0">
              <a:buNone/>
            </a:pPr>
            <a:r>
              <a:rPr lang="en-US" sz="2600" dirty="0"/>
              <a:t>Model Code of Judicial Conduct 2.5</a:t>
            </a:r>
          </a:p>
          <a:p>
            <a:r>
              <a:rPr lang="en-US" sz="2600" dirty="0"/>
              <a:t> Understand the levels of risk of AI tools</a:t>
            </a:r>
          </a:p>
          <a:p>
            <a:r>
              <a:rPr lang="en-US" sz="2600" dirty="0"/>
              <a:t> Human oversight</a:t>
            </a:r>
          </a:p>
          <a:p>
            <a:r>
              <a:rPr lang="en-US" sz="2600" dirty="0"/>
              <a:t> Accuracy and verification</a:t>
            </a:r>
          </a:p>
          <a:p>
            <a:r>
              <a:rPr lang="en-US" sz="2600" dirty="0"/>
              <a:t> Transparency and community support</a:t>
            </a:r>
          </a:p>
          <a:p>
            <a:r>
              <a:rPr lang="en-US" sz="2600" dirty="0"/>
              <a:t> Fairness and bias </a:t>
            </a:r>
          </a:p>
          <a:p>
            <a:endParaRPr lang="en-US" dirty="0"/>
          </a:p>
        </p:txBody>
      </p:sp>
      <p:sp>
        <p:nvSpPr>
          <p:cNvPr id="4" name="Slide Number Placeholder 3">
            <a:extLst>
              <a:ext uri="{FF2B5EF4-FFF2-40B4-BE49-F238E27FC236}">
                <a16:creationId xmlns:a16="http://schemas.microsoft.com/office/drawing/2014/main" id="{8B8A3564-1109-4633-91CD-54335FA3597B}"/>
              </a:ext>
            </a:extLst>
          </p:cNvPr>
          <p:cNvSpPr>
            <a:spLocks noGrp="1"/>
          </p:cNvSpPr>
          <p:nvPr>
            <p:ph type="sldNum" sz="quarter" idx="4"/>
          </p:nvPr>
        </p:nvSpPr>
        <p:spPr/>
        <p:txBody>
          <a:bodyPr/>
          <a:lstStyle/>
          <a:p>
            <a:fld id="{5AEFBC9A-0139-4B90-9303-F582C3459D17}" type="slidenum">
              <a:rPr lang="en-US" smtClean="0"/>
              <a:pPr/>
              <a:t>61</a:t>
            </a:fld>
            <a:endParaRPr lang="en-US" dirty="0"/>
          </a:p>
        </p:txBody>
      </p:sp>
    </p:spTree>
    <p:extLst>
      <p:ext uri="{BB962C8B-B14F-4D97-AF65-F5344CB8AC3E}">
        <p14:creationId xmlns:p14="http://schemas.microsoft.com/office/powerpoint/2010/main" val="30166784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7CC15-7D49-6100-2133-C2D6D5D4FAC4}"/>
              </a:ext>
            </a:extLst>
          </p:cNvPr>
          <p:cNvSpPr>
            <a:spLocks noGrp="1"/>
          </p:cNvSpPr>
          <p:nvPr>
            <p:ph type="title"/>
          </p:nvPr>
        </p:nvSpPr>
        <p:spPr/>
        <p:txBody>
          <a:bodyPr/>
          <a:lstStyle/>
          <a:p>
            <a:r>
              <a:rPr lang="en-US" dirty="0"/>
              <a:t>Ethical Considerations for Judges</a:t>
            </a:r>
          </a:p>
        </p:txBody>
      </p:sp>
      <p:sp>
        <p:nvSpPr>
          <p:cNvPr id="7" name="Content Placeholder 6">
            <a:extLst>
              <a:ext uri="{FF2B5EF4-FFF2-40B4-BE49-F238E27FC236}">
                <a16:creationId xmlns:a16="http://schemas.microsoft.com/office/drawing/2014/main" id="{96155F15-9EA6-4A37-A702-C765667E080F}"/>
              </a:ext>
            </a:extLst>
          </p:cNvPr>
          <p:cNvSpPr>
            <a:spLocks noGrp="1"/>
          </p:cNvSpPr>
          <p:nvPr>
            <p:ph idx="1"/>
          </p:nvPr>
        </p:nvSpPr>
        <p:spPr/>
        <p:txBody>
          <a:bodyPr/>
          <a:lstStyle/>
          <a:p>
            <a:pPr lvl="0"/>
            <a:r>
              <a:rPr lang="en-US" dirty="0"/>
              <a:t>Ex </a:t>
            </a:r>
            <a:r>
              <a:rPr lang="en-US" dirty="0" err="1"/>
              <a:t>Parte</a:t>
            </a:r>
            <a:r>
              <a:rPr lang="en-US" dirty="0"/>
              <a:t> Communications (Model Code of Judicial Conduct 2.9)</a:t>
            </a:r>
          </a:p>
          <a:p>
            <a:pPr lvl="0"/>
            <a:r>
              <a:rPr lang="en-US" dirty="0"/>
              <a:t>Confidentiality and Privacy</a:t>
            </a:r>
          </a:p>
          <a:p>
            <a:pPr lvl="0"/>
            <a:r>
              <a:rPr lang="en-US" dirty="0"/>
              <a:t>Impartiality and Fairness (MCJC 2.2)</a:t>
            </a:r>
          </a:p>
          <a:p>
            <a:pPr lvl="0"/>
            <a:r>
              <a:rPr lang="en-US" dirty="0"/>
              <a:t>Bias, Prejudice, and Harassment (MCJC 2.3)</a:t>
            </a:r>
          </a:p>
          <a:p>
            <a:pPr lvl="0"/>
            <a:r>
              <a:rPr lang="en-US" dirty="0"/>
              <a:t>Duty to Supervise (MCJC 2.12)</a:t>
            </a:r>
          </a:p>
          <a:p>
            <a:pPr lvl="0"/>
            <a:r>
              <a:rPr lang="en-US" dirty="0"/>
              <a:t>Hiring and Administrative Appointments (MCJC 2.13)</a:t>
            </a:r>
          </a:p>
          <a:p>
            <a:pPr lvl="0"/>
            <a:r>
              <a:rPr lang="en-US" dirty="0"/>
              <a:t>Responsibility to Decide (MCJC 2.7)</a:t>
            </a:r>
          </a:p>
        </p:txBody>
      </p:sp>
      <p:sp>
        <p:nvSpPr>
          <p:cNvPr id="3" name="Slide Number Placeholder 2">
            <a:extLst>
              <a:ext uri="{FF2B5EF4-FFF2-40B4-BE49-F238E27FC236}">
                <a16:creationId xmlns:a16="http://schemas.microsoft.com/office/drawing/2014/main" id="{42A6BC11-9EB3-4BBF-9145-5EE0C67D19CC}"/>
              </a:ext>
            </a:extLst>
          </p:cNvPr>
          <p:cNvSpPr>
            <a:spLocks noGrp="1"/>
          </p:cNvSpPr>
          <p:nvPr>
            <p:ph type="sldNum" sz="quarter" idx="4"/>
          </p:nvPr>
        </p:nvSpPr>
        <p:spPr/>
        <p:txBody>
          <a:bodyPr/>
          <a:lstStyle/>
          <a:p>
            <a:fld id="{5AEFBC9A-0139-4B90-9303-F582C3459D17}" type="slidenum">
              <a:rPr lang="en-US" smtClean="0"/>
              <a:pPr/>
              <a:t>62</a:t>
            </a:fld>
            <a:endParaRPr lang="en-US" dirty="0"/>
          </a:p>
        </p:txBody>
      </p:sp>
    </p:spTree>
    <p:extLst>
      <p:ext uri="{BB962C8B-B14F-4D97-AF65-F5344CB8AC3E}">
        <p14:creationId xmlns:p14="http://schemas.microsoft.com/office/powerpoint/2010/main" val="36698392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BDEF5-D2D2-1C42-BE65-C3DCD2F7876C}"/>
              </a:ext>
            </a:extLst>
          </p:cNvPr>
          <p:cNvSpPr>
            <a:spLocks noGrp="1"/>
          </p:cNvSpPr>
          <p:nvPr>
            <p:ph type="title"/>
          </p:nvPr>
        </p:nvSpPr>
        <p:spPr/>
        <p:txBody>
          <a:bodyPr/>
          <a:lstStyle/>
          <a:p>
            <a:r>
              <a:rPr lang="en-US" dirty="0"/>
              <a:t>Ethical Considerations for Attorneys</a:t>
            </a:r>
          </a:p>
        </p:txBody>
      </p:sp>
      <p:sp>
        <p:nvSpPr>
          <p:cNvPr id="5" name="Content Placeholder 4">
            <a:extLst>
              <a:ext uri="{FF2B5EF4-FFF2-40B4-BE49-F238E27FC236}">
                <a16:creationId xmlns:a16="http://schemas.microsoft.com/office/drawing/2014/main" id="{E2D642EA-D8AF-4428-AA4B-1CA2C3B30682}"/>
              </a:ext>
            </a:extLst>
          </p:cNvPr>
          <p:cNvSpPr>
            <a:spLocks noGrp="1"/>
          </p:cNvSpPr>
          <p:nvPr>
            <p:ph idx="1"/>
          </p:nvPr>
        </p:nvSpPr>
        <p:spPr>
          <a:xfrm>
            <a:off x="838200" y="1928507"/>
            <a:ext cx="10515600" cy="3390745"/>
          </a:xfrm>
        </p:spPr>
        <p:txBody>
          <a:bodyPr>
            <a:noAutofit/>
          </a:bodyPr>
          <a:lstStyle/>
          <a:p>
            <a:pPr lvl="0"/>
            <a:r>
              <a:rPr lang="en-US" dirty="0"/>
              <a:t>Responsibilities of a partner or supervisory lawyer </a:t>
            </a:r>
            <a:br>
              <a:rPr lang="en-US" dirty="0"/>
            </a:br>
            <a:r>
              <a:rPr lang="en-US" dirty="0"/>
              <a:t>(Model Rule of Professional Conduct 5.1)</a:t>
            </a:r>
          </a:p>
          <a:p>
            <a:pPr lvl="0"/>
            <a:r>
              <a:rPr lang="en-US" dirty="0"/>
              <a:t>Confidentiality and privacy (MRPC 1.6)</a:t>
            </a:r>
          </a:p>
          <a:p>
            <a:pPr lvl="0"/>
            <a:r>
              <a:rPr lang="en-US" dirty="0"/>
              <a:t>Hiring</a:t>
            </a:r>
          </a:p>
          <a:p>
            <a:pPr lvl="0"/>
            <a:r>
              <a:rPr lang="en-US" dirty="0"/>
              <a:t>Fees (MRPC 1.5)</a:t>
            </a:r>
          </a:p>
          <a:p>
            <a:pPr lvl="0"/>
            <a:r>
              <a:rPr lang="en-US" dirty="0"/>
              <a:t>Communication, transparency and candor (MRPC 1.4, 3.3)</a:t>
            </a:r>
          </a:p>
          <a:p>
            <a:pPr lvl="0"/>
            <a:r>
              <a:rPr lang="en-US" dirty="0"/>
              <a:t>Misconduct (MRPC 8.4)</a:t>
            </a:r>
          </a:p>
        </p:txBody>
      </p:sp>
      <p:sp>
        <p:nvSpPr>
          <p:cNvPr id="3" name="Slide Number Placeholder 2">
            <a:extLst>
              <a:ext uri="{FF2B5EF4-FFF2-40B4-BE49-F238E27FC236}">
                <a16:creationId xmlns:a16="http://schemas.microsoft.com/office/drawing/2014/main" id="{079CCAF2-ADC3-410F-A12D-F0E3A9A9D22B}"/>
              </a:ext>
            </a:extLst>
          </p:cNvPr>
          <p:cNvSpPr>
            <a:spLocks noGrp="1"/>
          </p:cNvSpPr>
          <p:nvPr>
            <p:ph type="sldNum" sz="quarter" idx="4"/>
          </p:nvPr>
        </p:nvSpPr>
        <p:spPr/>
        <p:txBody>
          <a:bodyPr/>
          <a:lstStyle/>
          <a:p>
            <a:fld id="{5AEFBC9A-0139-4B90-9303-F582C3459D17}" type="slidenum">
              <a:rPr lang="en-US" smtClean="0"/>
              <a:pPr/>
              <a:t>63</a:t>
            </a:fld>
            <a:endParaRPr lang="en-US" dirty="0"/>
          </a:p>
        </p:txBody>
      </p:sp>
    </p:spTree>
    <p:extLst>
      <p:ext uri="{BB962C8B-B14F-4D97-AF65-F5344CB8AC3E}">
        <p14:creationId xmlns:p14="http://schemas.microsoft.com/office/powerpoint/2010/main" val="25709273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7676-69C6-8981-5D86-EBC9878E8F7A}"/>
              </a:ext>
            </a:extLst>
          </p:cNvPr>
          <p:cNvSpPr>
            <a:spLocks noGrp="1"/>
          </p:cNvSpPr>
          <p:nvPr>
            <p:ph type="title"/>
          </p:nvPr>
        </p:nvSpPr>
        <p:spPr>
          <a:xfrm>
            <a:off x="388096" y="468007"/>
            <a:ext cx="10965704" cy="1325563"/>
          </a:xfrm>
        </p:spPr>
        <p:txBody>
          <a:bodyPr/>
          <a:lstStyle/>
          <a:p>
            <a:r>
              <a:rPr lang="en-US" dirty="0"/>
              <a:t>D.C. Courts AI Task Force &amp; Use Policy</a:t>
            </a:r>
          </a:p>
        </p:txBody>
      </p:sp>
      <p:sp>
        <p:nvSpPr>
          <p:cNvPr id="3" name="Content Placeholder 2">
            <a:extLst>
              <a:ext uri="{FF2B5EF4-FFF2-40B4-BE49-F238E27FC236}">
                <a16:creationId xmlns:a16="http://schemas.microsoft.com/office/drawing/2014/main" id="{A90D4D20-B547-96A5-169F-5F3787DD14D8}"/>
              </a:ext>
            </a:extLst>
          </p:cNvPr>
          <p:cNvSpPr>
            <a:spLocks noGrp="1"/>
          </p:cNvSpPr>
          <p:nvPr>
            <p:ph idx="4294967295"/>
          </p:nvPr>
        </p:nvSpPr>
        <p:spPr>
          <a:xfrm>
            <a:off x="415469" y="2151083"/>
            <a:ext cx="2111832" cy="776101"/>
          </a:xfrm>
        </p:spPr>
        <p:txBody>
          <a:bodyPr>
            <a:noAutofit/>
          </a:bodyPr>
          <a:lstStyle/>
          <a:p>
            <a:pPr marL="0" indent="0">
              <a:buNone/>
            </a:pPr>
            <a:r>
              <a:rPr lang="en-US" sz="2400" dirty="0"/>
              <a:t>Possible uses include: </a:t>
            </a:r>
          </a:p>
          <a:p>
            <a:pPr marL="0" indent="0">
              <a:buNone/>
            </a:pPr>
            <a:endParaRPr lang="en-US" sz="2400" dirty="0"/>
          </a:p>
        </p:txBody>
      </p:sp>
      <p:sp>
        <p:nvSpPr>
          <p:cNvPr id="8" name="Text Placeholder 7">
            <a:extLst>
              <a:ext uri="{FF2B5EF4-FFF2-40B4-BE49-F238E27FC236}">
                <a16:creationId xmlns:a16="http://schemas.microsoft.com/office/drawing/2014/main" id="{0466493F-6580-4664-8EA2-AEC99E0E9CB1}"/>
              </a:ext>
            </a:extLst>
          </p:cNvPr>
          <p:cNvSpPr>
            <a:spLocks noGrp="1"/>
          </p:cNvSpPr>
          <p:nvPr>
            <p:ph type="body" sz="half" idx="4294967295"/>
          </p:nvPr>
        </p:nvSpPr>
        <p:spPr>
          <a:xfrm>
            <a:off x="415468" y="1633972"/>
            <a:ext cx="11388436" cy="654628"/>
          </a:xfrm>
        </p:spPr>
        <p:txBody>
          <a:bodyPr>
            <a:normAutofit/>
          </a:bodyPr>
          <a:lstStyle/>
          <a:p>
            <a:pPr marL="0" indent="0">
              <a:buNone/>
            </a:pPr>
            <a:r>
              <a:rPr lang="en-US" sz="2400" dirty="0"/>
              <a:t>The D.C. Courts created an AI Task Force to study AI use in the Courts.</a:t>
            </a:r>
          </a:p>
        </p:txBody>
      </p:sp>
      <p:sp>
        <p:nvSpPr>
          <p:cNvPr id="24" name="Text Placeholder 7">
            <a:extLst>
              <a:ext uri="{FF2B5EF4-FFF2-40B4-BE49-F238E27FC236}">
                <a16:creationId xmlns:a16="http://schemas.microsoft.com/office/drawing/2014/main" id="{52185CCC-5D38-4F0C-9FE4-84F4F853041F}"/>
              </a:ext>
            </a:extLst>
          </p:cNvPr>
          <p:cNvSpPr txBox="1">
            <a:spLocks/>
          </p:cNvSpPr>
          <p:nvPr/>
        </p:nvSpPr>
        <p:spPr>
          <a:xfrm>
            <a:off x="388096" y="5334034"/>
            <a:ext cx="11577154" cy="3905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Importantly, the Task Force clarifies that </a:t>
            </a:r>
            <a:r>
              <a:rPr lang="en-US" sz="2400" b="1" dirty="0"/>
              <a:t>judges are not using AI to write opinions or make decisions.</a:t>
            </a:r>
          </a:p>
        </p:txBody>
      </p:sp>
      <p:graphicFrame>
        <p:nvGraphicFramePr>
          <p:cNvPr id="29" name="Diagram 28">
            <a:extLst>
              <a:ext uri="{FF2B5EF4-FFF2-40B4-BE49-F238E27FC236}">
                <a16:creationId xmlns:a16="http://schemas.microsoft.com/office/drawing/2014/main" id="{B8F06B95-BF06-42C7-82F7-07DE9F21993F}"/>
              </a:ext>
            </a:extLst>
          </p:cNvPr>
          <p:cNvGraphicFramePr/>
          <p:nvPr>
            <p:extLst>
              <p:ext uri="{D42A27DB-BD31-4B8C-83A1-F6EECF244321}">
                <p14:modId xmlns:p14="http://schemas.microsoft.com/office/powerpoint/2010/main" val="3322863388"/>
              </p:ext>
            </p:extLst>
          </p:nvPr>
        </p:nvGraphicFramePr>
        <p:xfrm>
          <a:off x="2819400" y="2084707"/>
          <a:ext cx="8826499" cy="3249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DDDFBEC-D745-4358-B8BA-0B71D9BC5710}"/>
              </a:ext>
            </a:extLst>
          </p:cNvPr>
          <p:cNvSpPr>
            <a:spLocks noGrp="1"/>
          </p:cNvSpPr>
          <p:nvPr>
            <p:ph type="sldNum" sz="quarter" idx="4"/>
          </p:nvPr>
        </p:nvSpPr>
        <p:spPr/>
        <p:txBody>
          <a:bodyPr/>
          <a:lstStyle/>
          <a:p>
            <a:fld id="{5AEFBC9A-0139-4B90-9303-F582C3459D17}" type="slidenum">
              <a:rPr lang="en-US" smtClean="0">
                <a:solidFill>
                  <a:schemeClr val="tx1"/>
                </a:solidFill>
              </a:rPr>
              <a:pPr/>
              <a:t>64</a:t>
            </a:fld>
            <a:endParaRPr lang="en-US" dirty="0">
              <a:solidFill>
                <a:schemeClr val="tx1"/>
              </a:solidFill>
            </a:endParaRPr>
          </a:p>
        </p:txBody>
      </p:sp>
    </p:spTree>
    <p:extLst>
      <p:ext uri="{BB962C8B-B14F-4D97-AF65-F5344CB8AC3E}">
        <p14:creationId xmlns:p14="http://schemas.microsoft.com/office/powerpoint/2010/main" val="17781321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3293-1AD4-8701-8E10-131B033361CF}"/>
              </a:ext>
            </a:extLst>
          </p:cNvPr>
          <p:cNvSpPr>
            <a:spLocks noGrp="1"/>
          </p:cNvSpPr>
          <p:nvPr>
            <p:ph type="title"/>
          </p:nvPr>
        </p:nvSpPr>
        <p:spPr/>
        <p:txBody>
          <a:bodyPr/>
          <a:lstStyle/>
          <a:p>
            <a:r>
              <a:rPr lang="en-US" dirty="0">
                <a:ea typeface="Lato" panose="020F0502020204030203" pitchFamily="34" charset="0"/>
                <a:cs typeface="Lato" panose="020F0502020204030203" pitchFamily="34" charset="0"/>
              </a:rPr>
              <a:t>Use Case #1</a:t>
            </a:r>
          </a:p>
        </p:txBody>
      </p:sp>
      <p:sp>
        <p:nvSpPr>
          <p:cNvPr id="3" name="Content Placeholder 2">
            <a:extLst>
              <a:ext uri="{FF2B5EF4-FFF2-40B4-BE49-F238E27FC236}">
                <a16:creationId xmlns:a16="http://schemas.microsoft.com/office/drawing/2014/main" id="{F45E87FF-075C-D279-A366-F1561CA7E436}"/>
              </a:ext>
            </a:extLst>
          </p:cNvPr>
          <p:cNvSpPr>
            <a:spLocks noGrp="1"/>
          </p:cNvSpPr>
          <p:nvPr>
            <p:ph idx="1"/>
          </p:nvPr>
        </p:nvSpPr>
        <p:spPr>
          <a:xfrm>
            <a:off x="838200" y="4488874"/>
            <a:ext cx="10515600" cy="644236"/>
          </a:xfrm>
        </p:spPr>
        <p:txBody>
          <a:bodyPr>
            <a:normAutofit/>
          </a:bodyPr>
          <a:lstStyle/>
          <a:p>
            <a:pPr marL="0" indent="0">
              <a:buNone/>
            </a:pPr>
            <a:r>
              <a:rPr lang="en-US" sz="2800" b="1" dirty="0">
                <a:cs typeface="Arial" panose="020B0604020202020204" pitchFamily="34" charset="0"/>
              </a:rPr>
              <a:t>Is this an ethical use? </a:t>
            </a:r>
            <a:r>
              <a:rPr lang="en-US" sz="2800" dirty="0">
                <a:cs typeface="Arial" panose="020B0604020202020204" pitchFamily="34" charset="0"/>
              </a:rPr>
              <a:t>Why or why not? </a:t>
            </a:r>
          </a:p>
        </p:txBody>
      </p:sp>
      <p:sp>
        <p:nvSpPr>
          <p:cNvPr id="5" name="Rectangle: Rounded Corners 4">
            <a:extLst>
              <a:ext uri="{FF2B5EF4-FFF2-40B4-BE49-F238E27FC236}">
                <a16:creationId xmlns:a16="http://schemas.microsoft.com/office/drawing/2014/main" id="{9636166B-CB0A-4F77-A0B3-70D16D565F63}"/>
              </a:ext>
            </a:extLst>
          </p:cNvPr>
          <p:cNvSpPr/>
          <p:nvPr/>
        </p:nvSpPr>
        <p:spPr>
          <a:xfrm>
            <a:off x="659892" y="1943099"/>
            <a:ext cx="10872216" cy="1880753"/>
          </a:xfrm>
          <a:prstGeom prst="roundRect">
            <a:avLst/>
          </a:prstGeom>
          <a:solidFill>
            <a:schemeClr val="accent6">
              <a:lumMod val="20000"/>
              <a:lumOff val="80000"/>
            </a:schemeClr>
          </a:solidFill>
          <a:ln w="190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300"/>
              </a:spcAft>
            </a:pPr>
            <a:r>
              <a:rPr lang="en-US" sz="2800" dirty="0">
                <a:solidFill>
                  <a:schemeClr val="tx1"/>
                </a:solidFill>
                <a:cs typeface="Arial" panose="020B0604020202020204" pitchFamily="34" charset="0"/>
              </a:rPr>
              <a:t>A judge or law clerk </a:t>
            </a:r>
            <a:r>
              <a:rPr lang="en-US" sz="2800" b="1" dirty="0">
                <a:solidFill>
                  <a:schemeClr val="tx1"/>
                </a:solidFill>
                <a:cs typeface="Arial" panose="020B0604020202020204" pitchFamily="34" charset="0"/>
              </a:rPr>
              <a:t>needs to draft an opinion</a:t>
            </a:r>
            <a:r>
              <a:rPr lang="en-US" sz="2800" dirty="0">
                <a:solidFill>
                  <a:schemeClr val="tx1"/>
                </a:solidFill>
                <a:cs typeface="Arial" panose="020B0604020202020204" pitchFamily="34" charset="0"/>
              </a:rPr>
              <a:t> in a difficult case, one in which the judge is not completely decided. </a:t>
            </a:r>
          </a:p>
          <a:p>
            <a:pPr>
              <a:spcAft>
                <a:spcPts val="300"/>
              </a:spcAft>
            </a:pPr>
            <a:r>
              <a:rPr lang="en-US" sz="2800" dirty="0">
                <a:solidFill>
                  <a:schemeClr val="tx1"/>
                </a:solidFill>
                <a:cs typeface="Arial" panose="020B0604020202020204" pitchFamily="34" charset="0"/>
              </a:rPr>
              <a:t>The judge or law clerk uses </a:t>
            </a:r>
            <a:r>
              <a:rPr lang="en-US" sz="2800" dirty="0" err="1">
                <a:solidFill>
                  <a:schemeClr val="tx1"/>
                </a:solidFill>
                <a:cs typeface="Arial" panose="020B0604020202020204" pitchFamily="34" charset="0"/>
              </a:rPr>
              <a:t>ChatGPT</a:t>
            </a:r>
            <a:r>
              <a:rPr lang="en-US" sz="2800" dirty="0">
                <a:solidFill>
                  <a:schemeClr val="tx1"/>
                </a:solidFill>
                <a:cs typeface="Arial" panose="020B0604020202020204" pitchFamily="34" charset="0"/>
              </a:rPr>
              <a:t> to draft the opinion. </a:t>
            </a:r>
          </a:p>
        </p:txBody>
      </p:sp>
      <p:sp>
        <p:nvSpPr>
          <p:cNvPr id="4" name="Slide Number Placeholder 3">
            <a:extLst>
              <a:ext uri="{FF2B5EF4-FFF2-40B4-BE49-F238E27FC236}">
                <a16:creationId xmlns:a16="http://schemas.microsoft.com/office/drawing/2014/main" id="{3D902591-41E5-4E8B-9041-D82C4FB1B858}"/>
              </a:ext>
            </a:extLst>
          </p:cNvPr>
          <p:cNvSpPr>
            <a:spLocks noGrp="1"/>
          </p:cNvSpPr>
          <p:nvPr>
            <p:ph type="sldNum" sz="quarter" idx="4"/>
          </p:nvPr>
        </p:nvSpPr>
        <p:spPr/>
        <p:txBody>
          <a:bodyPr/>
          <a:lstStyle/>
          <a:p>
            <a:fld id="{5AEFBC9A-0139-4B90-9303-F582C3459D17}" type="slidenum">
              <a:rPr lang="en-US" smtClean="0"/>
              <a:pPr/>
              <a:t>65</a:t>
            </a:fld>
            <a:endParaRPr lang="en-US" dirty="0"/>
          </a:p>
        </p:txBody>
      </p:sp>
    </p:spTree>
    <p:extLst>
      <p:ext uri="{BB962C8B-B14F-4D97-AF65-F5344CB8AC3E}">
        <p14:creationId xmlns:p14="http://schemas.microsoft.com/office/powerpoint/2010/main" val="25916287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2B80A-8A95-E285-9A2C-27FCD87DD2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63F65E-25FF-C81C-0420-175FC91254A7}"/>
              </a:ext>
            </a:extLst>
          </p:cNvPr>
          <p:cNvSpPr>
            <a:spLocks noGrp="1"/>
          </p:cNvSpPr>
          <p:nvPr>
            <p:ph type="title"/>
          </p:nvPr>
        </p:nvSpPr>
        <p:spPr/>
        <p:txBody>
          <a:bodyPr/>
          <a:lstStyle/>
          <a:p>
            <a:r>
              <a:rPr lang="en-US" dirty="0">
                <a:ea typeface="Lato" panose="020F0502020204030203" pitchFamily="34" charset="0"/>
                <a:cs typeface="Lato" panose="020F0502020204030203" pitchFamily="34" charset="0"/>
              </a:rPr>
              <a:t>Use Case #2</a:t>
            </a:r>
          </a:p>
        </p:txBody>
      </p:sp>
      <p:sp>
        <p:nvSpPr>
          <p:cNvPr id="3" name="Content Placeholder 2">
            <a:extLst>
              <a:ext uri="{FF2B5EF4-FFF2-40B4-BE49-F238E27FC236}">
                <a16:creationId xmlns:a16="http://schemas.microsoft.com/office/drawing/2014/main" id="{86754B41-8C0A-B05F-E31D-A73DC8BCF7E3}"/>
              </a:ext>
            </a:extLst>
          </p:cNvPr>
          <p:cNvSpPr>
            <a:spLocks noGrp="1"/>
          </p:cNvSpPr>
          <p:nvPr>
            <p:ph idx="1"/>
          </p:nvPr>
        </p:nvSpPr>
        <p:spPr>
          <a:xfrm>
            <a:off x="841248" y="3930574"/>
            <a:ext cx="11097490" cy="1877944"/>
          </a:xfrm>
        </p:spPr>
        <p:txBody>
          <a:bodyPr>
            <a:normAutofit lnSpcReduction="10000"/>
          </a:bodyPr>
          <a:lstStyle/>
          <a:p>
            <a:pPr marL="0" indent="0">
              <a:buNone/>
            </a:pPr>
            <a:r>
              <a:rPr lang="en-US" sz="2800" dirty="0">
                <a:cs typeface="Arial" panose="020B0604020202020204" pitchFamily="34" charset="0"/>
              </a:rPr>
              <a:t>Is it possible AI was used to create or alter the recording?</a:t>
            </a:r>
          </a:p>
          <a:p>
            <a:pPr marL="0" indent="0">
              <a:buNone/>
            </a:pPr>
            <a:r>
              <a:rPr lang="en-US" sz="2800" dirty="0">
                <a:cs typeface="Arial" panose="020B0604020202020204" pitchFamily="34" charset="0"/>
              </a:rPr>
              <a:t>What is the attorney’s ethical obligation in representing their client?</a:t>
            </a:r>
          </a:p>
          <a:p>
            <a:pPr marL="0" indent="0">
              <a:buNone/>
            </a:pPr>
            <a:r>
              <a:rPr lang="en-US" sz="2800" dirty="0">
                <a:cs typeface="Arial" panose="020B0604020202020204" pitchFamily="34" charset="0"/>
              </a:rPr>
              <a:t>What is the </a:t>
            </a:r>
            <a:r>
              <a:rPr lang="en-US" sz="2800" b="1" dirty="0">
                <a:cs typeface="Arial" panose="020B0604020202020204" pitchFamily="34" charset="0"/>
              </a:rPr>
              <a:t>judge’s ethical obligation</a:t>
            </a:r>
            <a:r>
              <a:rPr lang="en-US" sz="2800" dirty="0">
                <a:cs typeface="Arial" panose="020B0604020202020204" pitchFamily="34" charset="0"/>
              </a:rPr>
              <a:t>? Does it matter if the other party is unrepresented? </a:t>
            </a:r>
          </a:p>
        </p:txBody>
      </p:sp>
      <p:sp>
        <p:nvSpPr>
          <p:cNvPr id="4" name="Rectangle: Rounded Corners 3">
            <a:extLst>
              <a:ext uri="{FF2B5EF4-FFF2-40B4-BE49-F238E27FC236}">
                <a16:creationId xmlns:a16="http://schemas.microsoft.com/office/drawing/2014/main" id="{A4AC887F-A35F-42E4-B39C-EFF299944644}"/>
              </a:ext>
            </a:extLst>
          </p:cNvPr>
          <p:cNvSpPr/>
          <p:nvPr/>
        </p:nvSpPr>
        <p:spPr>
          <a:xfrm>
            <a:off x="660688" y="1947672"/>
            <a:ext cx="10870623" cy="18288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cs typeface="Arial" panose="020B0604020202020204" pitchFamily="34" charset="0"/>
              </a:rPr>
              <a:t>An attorney is representing a party in a domestic case in which their </a:t>
            </a:r>
            <a:r>
              <a:rPr lang="en-US" sz="2800" b="1" dirty="0">
                <a:solidFill>
                  <a:schemeClr val="tx1"/>
                </a:solidFill>
                <a:cs typeface="Arial" panose="020B0604020202020204" pitchFamily="34" charset="0"/>
              </a:rPr>
              <a:t>client brings them a recording </a:t>
            </a:r>
            <a:r>
              <a:rPr lang="en-US" sz="2800" dirty="0">
                <a:solidFill>
                  <a:schemeClr val="tx1"/>
                </a:solidFill>
                <a:cs typeface="Arial" panose="020B0604020202020204" pitchFamily="34" charset="0"/>
              </a:rPr>
              <a:t>of their partner threatening their children.</a:t>
            </a:r>
          </a:p>
        </p:txBody>
      </p:sp>
      <p:sp>
        <p:nvSpPr>
          <p:cNvPr id="5" name="Slide Number Placeholder 4">
            <a:extLst>
              <a:ext uri="{FF2B5EF4-FFF2-40B4-BE49-F238E27FC236}">
                <a16:creationId xmlns:a16="http://schemas.microsoft.com/office/drawing/2014/main" id="{A172ECA4-1257-4504-9479-7B9F4ADFA310}"/>
              </a:ext>
            </a:extLst>
          </p:cNvPr>
          <p:cNvSpPr>
            <a:spLocks noGrp="1"/>
          </p:cNvSpPr>
          <p:nvPr>
            <p:ph type="sldNum" sz="quarter" idx="4"/>
          </p:nvPr>
        </p:nvSpPr>
        <p:spPr/>
        <p:txBody>
          <a:bodyPr/>
          <a:lstStyle/>
          <a:p>
            <a:fld id="{5AEFBC9A-0139-4B90-9303-F582C3459D17}" type="slidenum">
              <a:rPr lang="en-US" smtClean="0"/>
              <a:pPr/>
              <a:t>66</a:t>
            </a:fld>
            <a:endParaRPr lang="en-US" dirty="0"/>
          </a:p>
        </p:txBody>
      </p:sp>
    </p:spTree>
    <p:extLst>
      <p:ext uri="{BB962C8B-B14F-4D97-AF65-F5344CB8AC3E}">
        <p14:creationId xmlns:p14="http://schemas.microsoft.com/office/powerpoint/2010/main" val="4748692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4DE15-7D88-CBF5-077C-F58D4B8139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EA7B24-C8FF-561D-DC8F-B9D5AED375BB}"/>
              </a:ext>
            </a:extLst>
          </p:cNvPr>
          <p:cNvSpPr>
            <a:spLocks noGrp="1"/>
          </p:cNvSpPr>
          <p:nvPr>
            <p:ph type="title"/>
          </p:nvPr>
        </p:nvSpPr>
        <p:spPr/>
        <p:txBody>
          <a:bodyPr/>
          <a:lstStyle/>
          <a:p>
            <a:r>
              <a:rPr lang="en-US" dirty="0">
                <a:ea typeface="Lato" panose="020F0502020204030203" pitchFamily="34" charset="0"/>
                <a:cs typeface="Lato" panose="020F0502020204030203" pitchFamily="34" charset="0"/>
              </a:rPr>
              <a:t>Use Case #3</a:t>
            </a:r>
          </a:p>
        </p:txBody>
      </p:sp>
      <p:sp>
        <p:nvSpPr>
          <p:cNvPr id="3" name="Content Placeholder 2">
            <a:extLst>
              <a:ext uri="{FF2B5EF4-FFF2-40B4-BE49-F238E27FC236}">
                <a16:creationId xmlns:a16="http://schemas.microsoft.com/office/drawing/2014/main" id="{BF8760DB-2AD0-0A8D-415F-69CF354C2331}"/>
              </a:ext>
            </a:extLst>
          </p:cNvPr>
          <p:cNvSpPr>
            <a:spLocks noGrp="1"/>
          </p:cNvSpPr>
          <p:nvPr>
            <p:ph idx="1"/>
          </p:nvPr>
        </p:nvSpPr>
        <p:spPr>
          <a:xfrm>
            <a:off x="841248" y="4489704"/>
            <a:ext cx="10515600" cy="822958"/>
          </a:xfrm>
        </p:spPr>
        <p:txBody>
          <a:bodyPr>
            <a:normAutofit/>
          </a:bodyPr>
          <a:lstStyle/>
          <a:p>
            <a:pPr marL="0" indent="0">
              <a:buNone/>
            </a:pPr>
            <a:r>
              <a:rPr lang="en-US" sz="2800" b="1" dirty="0">
                <a:cs typeface="Arial" panose="020B0604020202020204" pitchFamily="34" charset="0"/>
              </a:rPr>
              <a:t>Is this an ethical use? </a:t>
            </a:r>
            <a:r>
              <a:rPr lang="en-US" sz="2800" dirty="0">
                <a:cs typeface="Arial" panose="020B0604020202020204" pitchFamily="34" charset="0"/>
              </a:rPr>
              <a:t>Why or why not? </a:t>
            </a:r>
          </a:p>
        </p:txBody>
      </p:sp>
      <p:sp>
        <p:nvSpPr>
          <p:cNvPr id="4" name="Rectangle: Rounded Corners 3">
            <a:extLst>
              <a:ext uri="{FF2B5EF4-FFF2-40B4-BE49-F238E27FC236}">
                <a16:creationId xmlns:a16="http://schemas.microsoft.com/office/drawing/2014/main" id="{996CA1FF-3FF0-421E-B8DD-495095714952}"/>
              </a:ext>
            </a:extLst>
          </p:cNvPr>
          <p:cNvSpPr/>
          <p:nvPr/>
        </p:nvSpPr>
        <p:spPr>
          <a:xfrm>
            <a:off x="658368" y="1947672"/>
            <a:ext cx="10870623" cy="191774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r>
              <a:rPr lang="en-US" sz="2800" dirty="0">
                <a:solidFill>
                  <a:schemeClr val="tx1"/>
                </a:solidFill>
                <a:cs typeface="Arial" panose="020B0604020202020204" pitchFamily="34" charset="0"/>
              </a:rPr>
              <a:t>A vendor brings a product that uses </a:t>
            </a:r>
            <a:r>
              <a:rPr lang="en-US" sz="2800" b="1" dirty="0">
                <a:solidFill>
                  <a:schemeClr val="tx1"/>
                </a:solidFill>
                <a:cs typeface="Arial" panose="020B0604020202020204" pitchFamily="34" charset="0"/>
              </a:rPr>
              <a:t>AI to predict recidivism </a:t>
            </a:r>
            <a:r>
              <a:rPr lang="en-US" sz="2800" dirty="0">
                <a:solidFill>
                  <a:schemeClr val="tx1"/>
                </a:solidFill>
                <a:cs typeface="Arial" panose="020B0604020202020204" pitchFamily="34" charset="0"/>
              </a:rPr>
              <a:t>for individuals. The method used is proprietary.</a:t>
            </a:r>
          </a:p>
        </p:txBody>
      </p:sp>
      <p:sp>
        <p:nvSpPr>
          <p:cNvPr id="5" name="Slide Number Placeholder 4">
            <a:extLst>
              <a:ext uri="{FF2B5EF4-FFF2-40B4-BE49-F238E27FC236}">
                <a16:creationId xmlns:a16="http://schemas.microsoft.com/office/drawing/2014/main" id="{A2FD6380-F9C0-4491-B92C-F167DD938682}"/>
              </a:ext>
            </a:extLst>
          </p:cNvPr>
          <p:cNvSpPr>
            <a:spLocks noGrp="1"/>
          </p:cNvSpPr>
          <p:nvPr>
            <p:ph type="sldNum" sz="quarter" idx="4"/>
          </p:nvPr>
        </p:nvSpPr>
        <p:spPr/>
        <p:txBody>
          <a:bodyPr/>
          <a:lstStyle/>
          <a:p>
            <a:fld id="{5AEFBC9A-0139-4B90-9303-F582C3459D17}" type="slidenum">
              <a:rPr lang="en-US" smtClean="0"/>
              <a:pPr/>
              <a:t>67</a:t>
            </a:fld>
            <a:endParaRPr lang="en-US" dirty="0"/>
          </a:p>
        </p:txBody>
      </p:sp>
    </p:spTree>
    <p:extLst>
      <p:ext uri="{BB962C8B-B14F-4D97-AF65-F5344CB8AC3E}">
        <p14:creationId xmlns:p14="http://schemas.microsoft.com/office/powerpoint/2010/main" val="4145827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46FE6-6DEA-A34B-5DBC-742B9268529A}"/>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B45E3B75-D983-61BF-907C-2A9A8C937D9D}"/>
              </a:ext>
            </a:extLst>
          </p:cNvPr>
          <p:cNvSpPr>
            <a:spLocks noGrp="1"/>
          </p:cNvSpPr>
          <p:nvPr>
            <p:ph idx="1"/>
          </p:nvPr>
        </p:nvSpPr>
        <p:spPr/>
        <p:txBody>
          <a:bodyPr>
            <a:normAutofit/>
          </a:bodyPr>
          <a:lstStyle/>
          <a:p>
            <a:pPr marL="0" indent="0">
              <a:buNone/>
            </a:pPr>
            <a:r>
              <a:rPr lang="en-US" sz="2400" dirty="0">
                <a:hlinkClick r:id="rId3"/>
              </a:rPr>
              <a:t>https://www.ncsc.org/__data/assets/pdf_file/0010/101125/ncsc-ai-rrt-judicial-legal-ethics-may-2024.pdf</a:t>
            </a:r>
            <a:endParaRPr lang="en-US" sz="2400" dirty="0"/>
          </a:p>
          <a:p>
            <a:pPr marL="0" indent="0">
              <a:buNone/>
            </a:pPr>
            <a:r>
              <a:rPr lang="en-US" sz="2400" dirty="0">
                <a:hlinkClick r:id="rId4"/>
              </a:rPr>
              <a:t>https://www.ncsc.org/__data/assets/pdf_file/0017/110168/Principles-and-Practices-for-AI-in-State-Courts.pdf</a:t>
            </a:r>
            <a:r>
              <a:rPr lang="en-US" sz="2400" dirty="0"/>
              <a:t> </a:t>
            </a:r>
          </a:p>
          <a:p>
            <a:pPr marL="0" indent="0">
              <a:buNone/>
            </a:pPr>
            <a:r>
              <a:rPr lang="en-US" sz="2400" dirty="0">
                <a:hlinkClick r:id="rId5"/>
              </a:rPr>
              <a:t>https://aisandbox.ncsc.org/login?_</a:t>
            </a:r>
            <a:r>
              <a:rPr lang="en-US" sz="2400" dirty="0" err="1">
                <a:hlinkClick r:id="rId5"/>
              </a:rPr>
              <a:t>gl</a:t>
            </a:r>
            <a:r>
              <a:rPr lang="en-US" sz="2400" dirty="0">
                <a:hlinkClick r:id="rId5"/>
              </a:rPr>
              <a:t>=1*vp65le*_ga*MTU5MjI0NDEuMTczOTIwMDM5MQ..*_ga_HB58441DGF*MTc0NDM5MDA0NC4xMC4wLjE3NDQzOTAwNDQuMC4wLjA</a:t>
            </a:r>
            <a:r>
              <a:rPr lang="en-US" sz="2400" dirty="0"/>
              <a:t> (NCSC AI Sandbox)</a:t>
            </a:r>
          </a:p>
          <a:p>
            <a:pPr marL="0" indent="0">
              <a:buNone/>
            </a:pPr>
            <a:r>
              <a:rPr lang="en-US" sz="2400" dirty="0">
                <a:hlinkClick r:id="rId6"/>
              </a:rPr>
              <a:t>https://www.dccourts.gov/about/courts-and-ai</a:t>
            </a:r>
            <a:r>
              <a:rPr lang="en-US" sz="2400" dirty="0"/>
              <a:t> (DC Courts AI Task Force &amp; Use Policy)</a:t>
            </a:r>
          </a:p>
          <a:p>
            <a:pPr marL="0" indent="0">
              <a:buNone/>
            </a:pPr>
            <a:endParaRPr lang="en-US" sz="2400" dirty="0"/>
          </a:p>
        </p:txBody>
      </p:sp>
      <p:sp>
        <p:nvSpPr>
          <p:cNvPr id="4" name="Slide Number Placeholder 3">
            <a:extLst>
              <a:ext uri="{FF2B5EF4-FFF2-40B4-BE49-F238E27FC236}">
                <a16:creationId xmlns:a16="http://schemas.microsoft.com/office/drawing/2014/main" id="{5846E121-AC74-43CE-9E8A-F1967D5B219C}"/>
              </a:ext>
            </a:extLst>
          </p:cNvPr>
          <p:cNvSpPr>
            <a:spLocks noGrp="1"/>
          </p:cNvSpPr>
          <p:nvPr>
            <p:ph type="sldNum" sz="quarter" idx="4"/>
          </p:nvPr>
        </p:nvSpPr>
        <p:spPr/>
        <p:txBody>
          <a:bodyPr/>
          <a:lstStyle/>
          <a:p>
            <a:fld id="{5AEFBC9A-0139-4B90-9303-F582C3459D17}" type="slidenum">
              <a:rPr lang="en-US" smtClean="0"/>
              <a:pPr/>
              <a:t>68</a:t>
            </a:fld>
            <a:endParaRPr lang="en-US" dirty="0"/>
          </a:p>
        </p:txBody>
      </p:sp>
    </p:spTree>
    <p:extLst>
      <p:ext uri="{BB962C8B-B14F-4D97-AF65-F5344CB8AC3E}">
        <p14:creationId xmlns:p14="http://schemas.microsoft.com/office/powerpoint/2010/main" val="37587274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2C917-C6FB-4DF4-9D98-023C10A10594}"/>
              </a:ext>
            </a:extLst>
          </p:cNvPr>
          <p:cNvSpPr>
            <a:spLocks noGrp="1"/>
          </p:cNvSpPr>
          <p:nvPr>
            <p:ph type="title"/>
          </p:nvPr>
        </p:nvSpPr>
        <p:spPr/>
        <p:txBody>
          <a:bodyPr/>
          <a:lstStyle/>
          <a:p>
            <a:r>
              <a:rPr lang="en-US" dirty="0"/>
              <a:t>Q&amp;A</a:t>
            </a:r>
          </a:p>
        </p:txBody>
      </p:sp>
      <p:sp>
        <p:nvSpPr>
          <p:cNvPr id="3" name="Text Placeholder 2">
            <a:extLst>
              <a:ext uri="{FF2B5EF4-FFF2-40B4-BE49-F238E27FC236}">
                <a16:creationId xmlns:a16="http://schemas.microsoft.com/office/drawing/2014/main" id="{5D98B5E4-F583-4C9F-A3B6-DB4F7FF66349}"/>
              </a:ext>
            </a:extLst>
          </p:cNvPr>
          <p:cNvSpPr>
            <a:spLocks noGrp="1"/>
          </p:cNvSpPr>
          <p:nvPr>
            <p:ph type="body" idx="1"/>
          </p:nvPr>
        </p:nvSpPr>
        <p:spPr/>
        <p:txBody>
          <a:bodyPr/>
          <a:lstStyle/>
          <a:p>
            <a:r>
              <a:rPr lang="en-US" dirty="0"/>
              <a:t>Submit your questions using the Q&amp;A function at the bottom of your screen.</a:t>
            </a:r>
          </a:p>
        </p:txBody>
      </p:sp>
      <p:sp>
        <p:nvSpPr>
          <p:cNvPr id="4" name="Slide Number Placeholder 3">
            <a:extLst>
              <a:ext uri="{FF2B5EF4-FFF2-40B4-BE49-F238E27FC236}">
                <a16:creationId xmlns:a16="http://schemas.microsoft.com/office/drawing/2014/main" id="{7A05692E-C480-4548-9496-256344557E80}"/>
              </a:ext>
            </a:extLst>
          </p:cNvPr>
          <p:cNvSpPr>
            <a:spLocks noGrp="1"/>
          </p:cNvSpPr>
          <p:nvPr>
            <p:ph type="sldNum" sz="quarter" idx="4"/>
          </p:nvPr>
        </p:nvSpPr>
        <p:spPr/>
        <p:txBody>
          <a:bodyPr/>
          <a:lstStyle/>
          <a:p>
            <a:fld id="{5AEFBC9A-0139-4B90-9303-F582C3459D17}" type="slidenum">
              <a:rPr lang="en-US" smtClean="0">
                <a:solidFill>
                  <a:schemeClr val="tx1"/>
                </a:solidFill>
              </a:rPr>
              <a:pPr/>
              <a:t>69</a:t>
            </a:fld>
            <a:endParaRPr lang="en-US" dirty="0">
              <a:solidFill>
                <a:schemeClr val="tx1"/>
              </a:solidFill>
            </a:endParaRPr>
          </a:p>
        </p:txBody>
      </p:sp>
    </p:spTree>
    <p:extLst>
      <p:ext uri="{BB962C8B-B14F-4D97-AF65-F5344CB8AC3E}">
        <p14:creationId xmlns:p14="http://schemas.microsoft.com/office/powerpoint/2010/main" val="1565668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25455-34A3-4DC9-B52E-3048049CFB69}"/>
              </a:ext>
            </a:extLst>
          </p:cNvPr>
          <p:cNvSpPr>
            <a:spLocks noGrp="1"/>
          </p:cNvSpPr>
          <p:nvPr>
            <p:ph type="title"/>
          </p:nvPr>
        </p:nvSpPr>
        <p:spPr>
          <a:xfrm>
            <a:off x="393192" y="557784"/>
            <a:ext cx="11014745" cy="1077146"/>
          </a:xfrm>
        </p:spPr>
        <p:txBody>
          <a:bodyPr>
            <a:normAutofit/>
          </a:bodyPr>
          <a:lstStyle/>
          <a:p>
            <a:pPr algn="ctr"/>
            <a:r>
              <a:rPr lang="en-US" dirty="0"/>
              <a:t>1. “Artificial Intelligence”</a:t>
            </a:r>
          </a:p>
        </p:txBody>
      </p:sp>
      <p:sp>
        <p:nvSpPr>
          <p:cNvPr id="3" name="Content Placeholder 2">
            <a:extLst>
              <a:ext uri="{FF2B5EF4-FFF2-40B4-BE49-F238E27FC236}">
                <a16:creationId xmlns:a16="http://schemas.microsoft.com/office/drawing/2014/main" id="{47D6A7F1-DDB1-486C-A03C-82C97B2BE062}"/>
              </a:ext>
            </a:extLst>
          </p:cNvPr>
          <p:cNvSpPr>
            <a:spLocks noGrp="1"/>
          </p:cNvSpPr>
          <p:nvPr>
            <p:ph idx="1"/>
          </p:nvPr>
        </p:nvSpPr>
        <p:spPr>
          <a:xfrm>
            <a:off x="716756" y="1569551"/>
            <a:ext cx="10758487" cy="5288449"/>
          </a:xfrm>
        </p:spPr>
        <p:txBody>
          <a:bodyPr>
            <a:noAutofit/>
          </a:bodyPr>
          <a:lstStyle/>
          <a:p>
            <a:pPr>
              <a:lnSpc>
                <a:spcPct val="100000"/>
              </a:lnSpc>
              <a:spcBef>
                <a:spcPts val="600"/>
              </a:spcBef>
            </a:pPr>
            <a:r>
              <a:rPr lang="en-US" sz="3200" dirty="0"/>
              <a:t>“[B]asically a super-smart computer system that can imitate humans in some ways.” </a:t>
            </a:r>
          </a:p>
          <a:p>
            <a:pPr lvl="1">
              <a:lnSpc>
                <a:spcPct val="100000"/>
              </a:lnSpc>
              <a:spcBef>
                <a:spcPts val="600"/>
              </a:spcBef>
            </a:pPr>
            <a:r>
              <a:rPr lang="en-US" sz="2800" dirty="0"/>
              <a:t>Examples = comprehending what people say, making decisions, translations, and learning from experiences.</a:t>
            </a:r>
          </a:p>
          <a:p>
            <a:pPr>
              <a:lnSpc>
                <a:spcPct val="100000"/>
              </a:lnSpc>
              <a:spcBef>
                <a:spcPts val="600"/>
              </a:spcBef>
            </a:pPr>
            <a:r>
              <a:rPr lang="en-US" sz="3200" dirty="0"/>
              <a:t>“Artificial” because “its intellect was created by humans using technology.”</a:t>
            </a:r>
            <a:endParaRPr lang="en-US" sz="2800" dirty="0"/>
          </a:p>
        </p:txBody>
      </p:sp>
      <p:sp>
        <p:nvSpPr>
          <p:cNvPr id="4" name="Slide Number Placeholder 3">
            <a:extLst>
              <a:ext uri="{FF2B5EF4-FFF2-40B4-BE49-F238E27FC236}">
                <a16:creationId xmlns:a16="http://schemas.microsoft.com/office/drawing/2014/main" id="{E7D55C50-BE73-49CD-9A7E-E3D823714008}"/>
              </a:ext>
            </a:extLst>
          </p:cNvPr>
          <p:cNvSpPr>
            <a:spLocks noGrp="1"/>
          </p:cNvSpPr>
          <p:nvPr>
            <p:ph type="sldNum" sz="quarter" idx="4"/>
          </p:nvPr>
        </p:nvSpPr>
        <p:spPr/>
        <p:txBody>
          <a:bodyPr/>
          <a:lstStyle/>
          <a:p>
            <a:fld id="{5AEFBC9A-0139-4B90-9303-F582C3459D17}" type="slidenum">
              <a:rPr lang="en-US" smtClean="0"/>
              <a:pPr/>
              <a:t>7</a:t>
            </a:fld>
            <a:endParaRPr lang="en-US" dirty="0"/>
          </a:p>
        </p:txBody>
      </p:sp>
    </p:spTree>
    <p:extLst>
      <p:ext uri="{BB962C8B-B14F-4D97-AF65-F5344CB8AC3E}">
        <p14:creationId xmlns:p14="http://schemas.microsoft.com/office/powerpoint/2010/main" val="19319254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CDD40-402A-4425-9B59-13F3166AE0ED}"/>
              </a:ext>
            </a:extLst>
          </p:cNvPr>
          <p:cNvSpPr>
            <a:spLocks noGrp="1"/>
          </p:cNvSpPr>
          <p:nvPr>
            <p:ph type="sldNum" sz="quarter" idx="4"/>
          </p:nvPr>
        </p:nvSpPr>
        <p:spPr>
          <a:xfrm>
            <a:off x="9448800" y="1"/>
            <a:ext cx="2743200" cy="365125"/>
          </a:xfrm>
        </p:spPr>
        <p:txBody>
          <a:bodyPr/>
          <a:lstStyle/>
          <a:p>
            <a:fld id="{5AEFBC9A-0139-4B90-9303-F582C3459D17}" type="slidenum">
              <a:rPr lang="en-US" smtClean="0">
                <a:solidFill>
                  <a:schemeClr val="tx1"/>
                </a:solidFill>
              </a:rPr>
              <a:pPr/>
              <a:t>70</a:t>
            </a:fld>
            <a:endParaRPr lang="en-US" dirty="0">
              <a:solidFill>
                <a:schemeClr val="tx1"/>
              </a:solidFill>
            </a:endParaRPr>
          </a:p>
        </p:txBody>
      </p:sp>
      <p:sp>
        <p:nvSpPr>
          <p:cNvPr id="16" name="Rectangle: Rounded Corners 15">
            <a:extLst>
              <a:ext uri="{FF2B5EF4-FFF2-40B4-BE49-F238E27FC236}">
                <a16:creationId xmlns:a16="http://schemas.microsoft.com/office/drawing/2014/main" id="{1739F76E-94DC-4B62-AC5D-0CB3A7A54899}"/>
              </a:ext>
            </a:extLst>
          </p:cNvPr>
          <p:cNvSpPr/>
          <p:nvPr/>
        </p:nvSpPr>
        <p:spPr>
          <a:xfrm>
            <a:off x="1507276" y="4216057"/>
            <a:ext cx="2646480" cy="472500"/>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2400" dirty="0">
                <a:solidFill>
                  <a:schemeClr val="accent6">
                    <a:lumMod val="50000"/>
                  </a:schemeClr>
                </a:solidFill>
              </a:rPr>
              <a:t>www.ali.org</a:t>
            </a:r>
          </a:p>
        </p:txBody>
      </p:sp>
      <p:sp>
        <p:nvSpPr>
          <p:cNvPr id="19" name="Rectangle 18">
            <a:extLst>
              <a:ext uri="{FF2B5EF4-FFF2-40B4-BE49-F238E27FC236}">
                <a16:creationId xmlns:a16="http://schemas.microsoft.com/office/drawing/2014/main" id="{92AEB887-BB60-4D29-A82C-769D7994C05E}"/>
              </a:ext>
            </a:extLst>
          </p:cNvPr>
          <p:cNvSpPr/>
          <p:nvPr/>
        </p:nvSpPr>
        <p:spPr>
          <a:xfrm>
            <a:off x="14377" y="0"/>
            <a:ext cx="10216581" cy="1808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t>   Thanks For Watching</a:t>
            </a:r>
          </a:p>
        </p:txBody>
      </p:sp>
      <p:pic>
        <p:nvPicPr>
          <p:cNvPr id="4" name="Picture 3">
            <a:extLst>
              <a:ext uri="{FF2B5EF4-FFF2-40B4-BE49-F238E27FC236}">
                <a16:creationId xmlns:a16="http://schemas.microsoft.com/office/drawing/2014/main" id="{CA98EF5F-1EF4-4081-B924-867F63811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689" y="2177822"/>
            <a:ext cx="3886554" cy="1162857"/>
          </a:xfrm>
          <a:prstGeom prst="rect">
            <a:avLst/>
          </a:prstGeom>
        </p:spPr>
      </p:pic>
      <p:pic>
        <p:nvPicPr>
          <p:cNvPr id="12" name="Picture 11">
            <a:extLst>
              <a:ext uri="{FF2B5EF4-FFF2-40B4-BE49-F238E27FC236}">
                <a16:creationId xmlns:a16="http://schemas.microsoft.com/office/drawing/2014/main" id="{B1BACDBA-95A4-4245-BE3F-2DC9736857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863" y="2259634"/>
            <a:ext cx="3111701" cy="1456665"/>
          </a:xfrm>
          <a:prstGeom prst="rect">
            <a:avLst/>
          </a:prstGeom>
        </p:spPr>
      </p:pic>
      <p:pic>
        <p:nvPicPr>
          <p:cNvPr id="21" name="Graphic 20" descr="Email">
            <a:extLst>
              <a:ext uri="{FF2B5EF4-FFF2-40B4-BE49-F238E27FC236}">
                <a16:creationId xmlns:a16="http://schemas.microsoft.com/office/drawing/2014/main" id="{07FD4CC4-8567-418F-BF22-41CFB2E0F1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8397" y="4895795"/>
            <a:ext cx="651753" cy="651753"/>
          </a:xfrm>
          <a:prstGeom prst="rect">
            <a:avLst/>
          </a:prstGeom>
        </p:spPr>
      </p:pic>
      <p:pic>
        <p:nvPicPr>
          <p:cNvPr id="23" name="Graphic 22" descr="Internet">
            <a:extLst>
              <a:ext uri="{FF2B5EF4-FFF2-40B4-BE49-F238E27FC236}">
                <a16:creationId xmlns:a16="http://schemas.microsoft.com/office/drawing/2014/main" id="{C17FD320-64E8-4A45-84CC-D8D7B923C9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8512" y="3996591"/>
            <a:ext cx="799460" cy="799460"/>
          </a:xfrm>
          <a:prstGeom prst="rect">
            <a:avLst/>
          </a:prstGeom>
        </p:spPr>
      </p:pic>
      <p:sp>
        <p:nvSpPr>
          <p:cNvPr id="25" name="Rectangle: Rounded Corners 24">
            <a:extLst>
              <a:ext uri="{FF2B5EF4-FFF2-40B4-BE49-F238E27FC236}">
                <a16:creationId xmlns:a16="http://schemas.microsoft.com/office/drawing/2014/main" id="{682B30E4-2565-46A8-B88E-B27280E871FD}"/>
              </a:ext>
            </a:extLst>
          </p:cNvPr>
          <p:cNvSpPr/>
          <p:nvPr/>
        </p:nvSpPr>
        <p:spPr>
          <a:xfrm>
            <a:off x="1507276" y="5131034"/>
            <a:ext cx="2023910" cy="472500"/>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2400" dirty="0">
                <a:solidFill>
                  <a:schemeClr val="tx1">
                    <a:lumMod val="95000"/>
                    <a:lumOff val="5000"/>
                  </a:schemeClr>
                </a:solidFill>
              </a:rPr>
              <a:t>ali@ali.org</a:t>
            </a:r>
            <a:endParaRPr lang="en-US" sz="2400" dirty="0"/>
          </a:p>
        </p:txBody>
      </p:sp>
      <p:sp>
        <p:nvSpPr>
          <p:cNvPr id="26" name="Rectangle: Rounded Corners 25">
            <a:extLst>
              <a:ext uri="{FF2B5EF4-FFF2-40B4-BE49-F238E27FC236}">
                <a16:creationId xmlns:a16="http://schemas.microsoft.com/office/drawing/2014/main" id="{95C0EAB1-03D9-4C8D-A962-C9E20D7A51A7}"/>
              </a:ext>
            </a:extLst>
          </p:cNvPr>
          <p:cNvSpPr/>
          <p:nvPr/>
        </p:nvSpPr>
        <p:spPr>
          <a:xfrm>
            <a:off x="6204853" y="4201818"/>
            <a:ext cx="4576165" cy="472500"/>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2400" dirty="0">
                <a:solidFill>
                  <a:schemeClr val="accent6">
                    <a:lumMod val="50000"/>
                  </a:schemeClr>
                </a:solidFill>
              </a:rPr>
              <a:t>https://judicialstudies.duke.edu/</a:t>
            </a:r>
          </a:p>
        </p:txBody>
      </p:sp>
      <p:pic>
        <p:nvPicPr>
          <p:cNvPr id="27" name="Graphic 26" descr="Email">
            <a:extLst>
              <a:ext uri="{FF2B5EF4-FFF2-40B4-BE49-F238E27FC236}">
                <a16:creationId xmlns:a16="http://schemas.microsoft.com/office/drawing/2014/main" id="{26EC2075-02D5-4A8F-9F74-57ED664C8E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4863" y="4951781"/>
            <a:ext cx="651753" cy="651753"/>
          </a:xfrm>
          <a:prstGeom prst="rect">
            <a:avLst/>
          </a:prstGeom>
        </p:spPr>
      </p:pic>
      <p:pic>
        <p:nvPicPr>
          <p:cNvPr id="28" name="Graphic 27" descr="Internet">
            <a:extLst>
              <a:ext uri="{FF2B5EF4-FFF2-40B4-BE49-F238E27FC236}">
                <a16:creationId xmlns:a16="http://schemas.microsoft.com/office/drawing/2014/main" id="{979F0B13-3F4A-4360-84C0-12D78BE6C9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64978" y="4052577"/>
            <a:ext cx="799460" cy="799460"/>
          </a:xfrm>
          <a:prstGeom prst="rect">
            <a:avLst/>
          </a:prstGeom>
        </p:spPr>
      </p:pic>
      <p:sp>
        <p:nvSpPr>
          <p:cNvPr id="29" name="Rectangle: Rounded Corners 28">
            <a:extLst>
              <a:ext uri="{FF2B5EF4-FFF2-40B4-BE49-F238E27FC236}">
                <a16:creationId xmlns:a16="http://schemas.microsoft.com/office/drawing/2014/main" id="{D3E633FA-F452-4BBB-AE66-CA940EB9DFA3}"/>
              </a:ext>
            </a:extLst>
          </p:cNvPr>
          <p:cNvSpPr/>
          <p:nvPr/>
        </p:nvSpPr>
        <p:spPr>
          <a:xfrm>
            <a:off x="6204853" y="5131034"/>
            <a:ext cx="5178489" cy="472500"/>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2400" dirty="0">
                <a:solidFill>
                  <a:schemeClr val="accent6">
                    <a:lumMod val="50000"/>
                  </a:schemeClr>
                </a:solidFill>
              </a:rPr>
              <a:t>bolchjudicialinstitute@law.duke.edu</a:t>
            </a:r>
          </a:p>
        </p:txBody>
      </p:sp>
    </p:spTree>
    <p:extLst>
      <p:ext uri="{BB962C8B-B14F-4D97-AF65-F5344CB8AC3E}">
        <p14:creationId xmlns:p14="http://schemas.microsoft.com/office/powerpoint/2010/main" val="471965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25455-34A3-4DC9-B52E-3048049CFB69}"/>
              </a:ext>
            </a:extLst>
          </p:cNvPr>
          <p:cNvSpPr>
            <a:spLocks noGrp="1"/>
          </p:cNvSpPr>
          <p:nvPr>
            <p:ph type="title"/>
          </p:nvPr>
        </p:nvSpPr>
        <p:spPr>
          <a:xfrm>
            <a:off x="202833" y="393192"/>
            <a:ext cx="11014745" cy="1077146"/>
          </a:xfrm>
        </p:spPr>
        <p:txBody>
          <a:bodyPr>
            <a:normAutofit/>
          </a:bodyPr>
          <a:lstStyle/>
          <a:p>
            <a:pPr algn="ctr"/>
            <a:r>
              <a:rPr lang="en-US" dirty="0"/>
              <a:t>1a. “Algorithms”</a:t>
            </a:r>
          </a:p>
        </p:txBody>
      </p:sp>
      <p:sp>
        <p:nvSpPr>
          <p:cNvPr id="3" name="Content Placeholder 2">
            <a:extLst>
              <a:ext uri="{FF2B5EF4-FFF2-40B4-BE49-F238E27FC236}">
                <a16:creationId xmlns:a16="http://schemas.microsoft.com/office/drawing/2014/main" id="{47D6A7F1-DDB1-486C-A03C-82C97B2BE062}"/>
              </a:ext>
            </a:extLst>
          </p:cNvPr>
          <p:cNvSpPr>
            <a:spLocks noGrp="1"/>
          </p:cNvSpPr>
          <p:nvPr>
            <p:ph idx="1"/>
          </p:nvPr>
        </p:nvSpPr>
        <p:spPr>
          <a:xfrm>
            <a:off x="644854" y="1331214"/>
            <a:ext cx="10758487" cy="5288449"/>
          </a:xfrm>
        </p:spPr>
        <p:txBody>
          <a:bodyPr>
            <a:noAutofit/>
          </a:bodyPr>
          <a:lstStyle/>
          <a:p>
            <a:pPr>
              <a:lnSpc>
                <a:spcPct val="100000"/>
              </a:lnSpc>
              <a:spcBef>
                <a:spcPts val="600"/>
              </a:spcBef>
            </a:pPr>
            <a:r>
              <a:rPr lang="en-US" sz="3200" dirty="0"/>
              <a:t>An “algorithm” is a set of instructions.  </a:t>
            </a:r>
          </a:p>
          <a:p>
            <a:pPr>
              <a:lnSpc>
                <a:spcPct val="100000"/>
              </a:lnSpc>
              <a:spcBef>
                <a:spcPts val="600"/>
              </a:spcBef>
            </a:pPr>
            <a:r>
              <a:rPr lang="en-US" sz="3200" dirty="0"/>
              <a:t>More technically, an “algorithm” is a process or set of rules that are followed in calculations or problem-solving. </a:t>
            </a:r>
          </a:p>
          <a:p>
            <a:pPr>
              <a:lnSpc>
                <a:spcPct val="100000"/>
              </a:lnSpc>
              <a:spcBef>
                <a:spcPts val="600"/>
              </a:spcBef>
            </a:pPr>
            <a:r>
              <a:rPr lang="en-US" sz="3200" dirty="0"/>
              <a:t>A set of commands that must be followed for a computer to perform calculations.</a:t>
            </a:r>
          </a:p>
          <a:p>
            <a:pPr>
              <a:lnSpc>
                <a:spcPct val="100000"/>
              </a:lnSpc>
              <a:spcBef>
                <a:spcPts val="600"/>
              </a:spcBef>
            </a:pPr>
            <a:r>
              <a:rPr lang="en-US" sz="3200" dirty="0"/>
              <a:t>AI systems work by putting data through “algorithms” to create models that can automate tasks.</a:t>
            </a:r>
          </a:p>
        </p:txBody>
      </p:sp>
      <p:sp>
        <p:nvSpPr>
          <p:cNvPr id="4" name="Slide Number Placeholder 3">
            <a:extLst>
              <a:ext uri="{FF2B5EF4-FFF2-40B4-BE49-F238E27FC236}">
                <a16:creationId xmlns:a16="http://schemas.microsoft.com/office/drawing/2014/main" id="{217CC12F-8B08-480D-8643-B4D52AFB7E45}"/>
              </a:ext>
            </a:extLst>
          </p:cNvPr>
          <p:cNvSpPr>
            <a:spLocks noGrp="1"/>
          </p:cNvSpPr>
          <p:nvPr>
            <p:ph type="sldNum" sz="quarter" idx="4"/>
          </p:nvPr>
        </p:nvSpPr>
        <p:spPr/>
        <p:txBody>
          <a:bodyPr/>
          <a:lstStyle/>
          <a:p>
            <a:fld id="{5AEFBC9A-0139-4B90-9303-F582C3459D17}" type="slidenum">
              <a:rPr lang="en-US" smtClean="0"/>
              <a:pPr/>
              <a:t>8</a:t>
            </a:fld>
            <a:endParaRPr lang="en-US" dirty="0"/>
          </a:p>
        </p:txBody>
      </p:sp>
    </p:spTree>
    <p:extLst>
      <p:ext uri="{BB962C8B-B14F-4D97-AF65-F5344CB8AC3E}">
        <p14:creationId xmlns:p14="http://schemas.microsoft.com/office/powerpoint/2010/main" val="907803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25455-34A3-4DC9-B52E-3048049CFB69}"/>
              </a:ext>
            </a:extLst>
          </p:cNvPr>
          <p:cNvSpPr>
            <a:spLocks noGrp="1"/>
          </p:cNvSpPr>
          <p:nvPr>
            <p:ph type="title"/>
          </p:nvPr>
        </p:nvSpPr>
        <p:spPr>
          <a:xfrm>
            <a:off x="230265" y="393192"/>
            <a:ext cx="11014745" cy="1077146"/>
          </a:xfrm>
        </p:spPr>
        <p:txBody>
          <a:bodyPr>
            <a:normAutofit/>
          </a:bodyPr>
          <a:lstStyle/>
          <a:p>
            <a:pPr algn="ctr"/>
            <a:r>
              <a:rPr lang="en-US" dirty="0"/>
              <a:t>2. “Machine Learning”</a:t>
            </a:r>
          </a:p>
        </p:txBody>
      </p:sp>
      <p:sp>
        <p:nvSpPr>
          <p:cNvPr id="3" name="Content Placeholder 2">
            <a:extLst>
              <a:ext uri="{FF2B5EF4-FFF2-40B4-BE49-F238E27FC236}">
                <a16:creationId xmlns:a16="http://schemas.microsoft.com/office/drawing/2014/main" id="{47D6A7F1-DDB1-486C-A03C-82C97B2BE062}"/>
              </a:ext>
            </a:extLst>
          </p:cNvPr>
          <p:cNvSpPr>
            <a:spLocks noGrp="1"/>
          </p:cNvSpPr>
          <p:nvPr>
            <p:ph idx="1"/>
          </p:nvPr>
        </p:nvSpPr>
        <p:spPr>
          <a:xfrm>
            <a:off x="644854" y="1267676"/>
            <a:ext cx="10758487" cy="5692872"/>
          </a:xfrm>
        </p:spPr>
        <p:txBody>
          <a:bodyPr>
            <a:noAutofit/>
          </a:bodyPr>
          <a:lstStyle/>
          <a:p>
            <a:pPr>
              <a:lnSpc>
                <a:spcPct val="100000"/>
              </a:lnSpc>
              <a:spcBef>
                <a:spcPts val="600"/>
              </a:spcBef>
            </a:pPr>
            <a:r>
              <a:rPr lang="en-US" sz="3200" dirty="0"/>
              <a:t>Field of computer science where a computer system is programmed to do something by training it to identify patterns and make predictions based on those patterns.</a:t>
            </a:r>
          </a:p>
          <a:p>
            <a:pPr>
              <a:lnSpc>
                <a:spcPct val="100000"/>
              </a:lnSpc>
              <a:spcBef>
                <a:spcPts val="600"/>
              </a:spcBef>
            </a:pPr>
            <a:r>
              <a:rPr lang="en-US" sz="3200" dirty="0"/>
              <a:t>Data is run through algorithms, over and over, with different input and feedback each time; system learns and improves during the training.</a:t>
            </a:r>
          </a:p>
          <a:p>
            <a:pPr>
              <a:lnSpc>
                <a:spcPct val="100000"/>
              </a:lnSpc>
              <a:spcBef>
                <a:spcPts val="600"/>
              </a:spcBef>
            </a:pPr>
            <a:r>
              <a:rPr lang="en-US" sz="3200" dirty="0"/>
              <a:t>“[L]ike practicing piano scales 10 million times in order to sight-read music going forward.”</a:t>
            </a:r>
          </a:p>
          <a:p>
            <a:pPr marL="0" indent="0">
              <a:lnSpc>
                <a:spcPct val="100000"/>
              </a:lnSpc>
              <a:spcBef>
                <a:spcPts val="600"/>
              </a:spcBef>
              <a:buNone/>
            </a:pPr>
            <a:endParaRPr lang="en-US" sz="2000" b="1" dirty="0"/>
          </a:p>
        </p:txBody>
      </p:sp>
      <p:sp>
        <p:nvSpPr>
          <p:cNvPr id="4" name="Slide Number Placeholder 3">
            <a:extLst>
              <a:ext uri="{FF2B5EF4-FFF2-40B4-BE49-F238E27FC236}">
                <a16:creationId xmlns:a16="http://schemas.microsoft.com/office/drawing/2014/main" id="{DE41D075-6F70-4380-A8BC-444C585AC545}"/>
              </a:ext>
            </a:extLst>
          </p:cNvPr>
          <p:cNvSpPr>
            <a:spLocks noGrp="1"/>
          </p:cNvSpPr>
          <p:nvPr>
            <p:ph type="sldNum" sz="quarter" idx="4"/>
          </p:nvPr>
        </p:nvSpPr>
        <p:spPr/>
        <p:txBody>
          <a:bodyPr/>
          <a:lstStyle/>
          <a:p>
            <a:fld id="{5AEFBC9A-0139-4B90-9303-F582C3459D17}" type="slidenum">
              <a:rPr lang="en-US" smtClean="0"/>
              <a:pPr/>
              <a:t>9</a:t>
            </a:fld>
            <a:endParaRPr lang="en-US" dirty="0"/>
          </a:p>
        </p:txBody>
      </p:sp>
    </p:spTree>
    <p:extLst>
      <p:ext uri="{BB962C8B-B14F-4D97-AF65-F5344CB8AC3E}">
        <p14:creationId xmlns:p14="http://schemas.microsoft.com/office/powerpoint/2010/main" val="3979720221"/>
      </p:ext>
    </p:extLst>
  </p:cSld>
  <p:clrMapOvr>
    <a:masterClrMapping/>
  </p:clrMapOvr>
</p:sld>
</file>

<file path=ppt/theme/theme1.xml><?xml version="1.0" encoding="utf-8"?>
<a:theme xmlns:a="http://schemas.openxmlformats.org/drawingml/2006/main" name="Office Theme">
  <a:themeElements>
    <a:clrScheme name="The American Law Institute">
      <a:dk1>
        <a:sysClr val="windowText" lastClr="000000"/>
      </a:dk1>
      <a:lt1>
        <a:sysClr val="window" lastClr="FFFFFF"/>
      </a:lt1>
      <a:dk2>
        <a:srgbClr val="720F2D"/>
      </a:dk2>
      <a:lt2>
        <a:srgbClr val="F3F4F5"/>
      </a:lt2>
      <a:accent1>
        <a:srgbClr val="720F2D"/>
      </a:accent1>
      <a:accent2>
        <a:srgbClr val="0F2A55"/>
      </a:accent2>
      <a:accent3>
        <a:srgbClr val="3F7A3C"/>
      </a:accent3>
      <a:accent4>
        <a:srgbClr val="B49759"/>
      </a:accent4>
      <a:accent5>
        <a:srgbClr val="CFD4D7"/>
      </a:accent5>
      <a:accent6>
        <a:srgbClr val="495158"/>
      </a:accent6>
      <a:hlink>
        <a:srgbClr val="720F2D"/>
      </a:hlink>
      <a:folHlink>
        <a:srgbClr val="495158"/>
      </a:folHlink>
    </a:clrScheme>
    <a:fontScheme name="The American Law Institu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1234</TotalTime>
  <Words>2395</Words>
  <Application>Microsoft Office PowerPoint</Application>
  <PresentationFormat>Widescreen</PresentationFormat>
  <Paragraphs>339</Paragraphs>
  <Slides>70</Slides>
  <Notes>70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Aptos</vt:lpstr>
      <vt:lpstr>Arial</vt:lpstr>
      <vt:lpstr>Calibri</vt:lpstr>
      <vt:lpstr>Century Schoolbook</vt:lpstr>
      <vt:lpstr>Lato</vt:lpstr>
      <vt:lpstr>Segoe UI Semibold</vt:lpstr>
      <vt:lpstr>Times New Roman</vt:lpstr>
      <vt:lpstr>Office Theme</vt:lpstr>
      <vt:lpstr>Using Generative AI  in Chambers</vt:lpstr>
      <vt:lpstr>Panelists</vt:lpstr>
      <vt:lpstr>Disclaimer</vt:lpstr>
      <vt:lpstr>Welcome and Framing</vt:lpstr>
      <vt:lpstr>How It Works</vt:lpstr>
      <vt:lpstr>Terminology Matters . . . A Lot</vt:lpstr>
      <vt:lpstr>1. “Artificial Intelligence”</vt:lpstr>
      <vt:lpstr>1a. “Algorithms”</vt:lpstr>
      <vt:lpstr>2. “Machine Learning”</vt:lpstr>
      <vt:lpstr>3. “Large Language Models” (LLMs)</vt:lpstr>
      <vt:lpstr>4. “Generative AI”</vt:lpstr>
      <vt:lpstr>5. “Hallucinations”</vt:lpstr>
      <vt:lpstr>6 - 10. Other AI Terms Everyone Should Know (But Not Discussed Here)</vt:lpstr>
      <vt:lpstr>How Generative AI Works  (The Deeply Abridged Version) </vt:lpstr>
      <vt:lpstr>PowerPoint Presentation</vt:lpstr>
      <vt:lpstr>PowerPoint Presentation</vt:lpstr>
      <vt:lpstr>Deepfakes v. Hallucinations (in two phrases, in the legal context)</vt:lpstr>
      <vt:lpstr>Deepfake = manipulated media offered as legitimate media   Hallucination = made-up legal authority</vt:lpstr>
      <vt:lpstr>Some Risks of Using Generative AI</vt:lpstr>
      <vt:lpstr>Some Risks of Using Generative AI</vt:lpstr>
      <vt:lpstr>Guardrails for Responsible Use of AI</vt:lpstr>
      <vt:lpstr>PowerPoint Presentation</vt:lpstr>
      <vt:lpstr>PowerPoint Presentation</vt:lpstr>
      <vt:lpstr>Navigating AI In The Judiciary: Fundamental Principles</vt:lpstr>
      <vt:lpstr>What could possibly go wrong? </vt:lpstr>
      <vt:lpstr>Legitimacy of the Courts</vt:lpstr>
      <vt:lpstr>Other Potential Issues</vt:lpstr>
      <vt:lpstr>From Principles to Actions</vt:lpstr>
      <vt:lpstr>Written Policy</vt:lpstr>
      <vt:lpstr>PowerPoint Presentation</vt:lpstr>
      <vt:lpstr>Best Practices – Nonpublic Information</vt:lpstr>
      <vt:lpstr>Mistakes We See Judges Make</vt:lpstr>
      <vt:lpstr>Show and Tell</vt:lpstr>
      <vt:lpstr>Preventing Hallucinations in Court Orders</vt:lpstr>
      <vt:lpstr>PowerPoint Presentation</vt:lpstr>
      <vt:lpstr>PowerPoint Presentation</vt:lpstr>
      <vt:lpstr>PowerPoint Presentation</vt:lpstr>
      <vt:lpstr>PowerPoint Presentation</vt:lpstr>
      <vt:lpstr>PowerPoint Presentation</vt:lpstr>
      <vt:lpstr>Building a Case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Drafting Assistance</vt:lpstr>
      <vt:lpstr>PowerPoint Presentation</vt:lpstr>
      <vt:lpstr>PowerPoint Presentation</vt:lpstr>
      <vt:lpstr>PowerPoint Presentation</vt:lpstr>
      <vt:lpstr>PowerPoint Presentation</vt:lpstr>
      <vt:lpstr>Google NotebookLM - Audio Overview</vt:lpstr>
      <vt:lpstr>PowerPoint Presentation</vt:lpstr>
      <vt:lpstr>PowerPoint Presentation</vt:lpstr>
      <vt:lpstr>PowerPoint Presentation</vt:lpstr>
      <vt:lpstr>PowerPoint Presentation</vt:lpstr>
      <vt:lpstr>Responsible Uses of AI in Chambers</vt:lpstr>
      <vt:lpstr>Ethics Mini-Module with Hypothetical</vt:lpstr>
      <vt:lpstr>Ethical Duty</vt:lpstr>
      <vt:lpstr>Ethical Considerations for Judges</vt:lpstr>
      <vt:lpstr>Ethical Considerations for Attorneys</vt:lpstr>
      <vt:lpstr>D.C. Courts AI Task Force &amp; Use Policy</vt:lpstr>
      <vt:lpstr>Use Case #1</vt:lpstr>
      <vt:lpstr>Use Case #2</vt:lpstr>
      <vt:lpstr>Use Case #3</vt:lpstr>
      <vt:lpstr>Resources</vt:lpstr>
      <vt:lpstr>Q&amp;A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Kathleen Morton</dc:creator>
  <cp:lastModifiedBy>Pauline Toboulidis</cp:lastModifiedBy>
  <cp:revision>82</cp:revision>
  <dcterms:created xsi:type="dcterms:W3CDTF">2024-05-28T15:53:59Z</dcterms:created>
  <dcterms:modified xsi:type="dcterms:W3CDTF">2025-11-17T21:16:11Z</dcterms:modified>
</cp:coreProperties>
</file>